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CE80E-9252-5B4D-30FC-C6F8D9878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E9A671-D8E1-D654-1762-B4390DBCF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B5940-0FEA-B13A-325E-059A55B2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E8CE3-6004-6C82-D5B8-BB5B1DB9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920B13-510C-9B3E-849A-A437F568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5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45236-0317-E9D6-62C4-0133A18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5AACAB-7E45-2192-FAF1-2AC14DC0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E8A7C-9F1F-BEC8-4814-D23E3CFA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F0DC42-B0B9-CB41-EA0B-665E864C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41A93C-E4BA-8070-517E-FAD1A1A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16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FABC6B-CB76-098D-6E4C-1C348B84E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C0E3E9-A5A5-9404-5C3F-2980C697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1E02D0-6D6B-27C7-92C5-90B7B171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3D9F64-5E1F-70D5-EEBD-DACB34A1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3FF6CE-087A-8CF7-140D-67ED9B8A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16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A00A8-8BC3-AF9B-931A-FA7C738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5BBE0C-3531-D153-93B2-624C3507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996526-7EDF-AB23-662C-4F68D400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3CA660-F629-699C-8EF5-6EE9C32D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878604-C6A9-8EEA-8873-219FA22A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25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2F588-CC99-C800-8D8C-635B4990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2C9EA1-3B2C-1DA9-E30A-118B821B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C2F47-E8AE-E893-E248-3C98A2F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C00D75-CE47-CA76-D818-9ECEB31A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083AE-9BE6-3186-1384-FA2B05BD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5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76266-B7B3-E0AF-59DA-1FCD64AE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0670DD-69F0-5E18-E71E-983B1A60E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23A863-62D0-58C8-CD6A-5A39EBDB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FF0727-C594-FCFD-22EE-E0E7D28D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F7A156-BDB3-7F68-1844-D35DD19D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C40C3B-6C6B-EF5F-A6D4-C6CBD306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7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EAE37-6D9D-7DF5-DE82-3424E9D7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EBC817-6C4E-4BF2-9CDA-9023CA58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5B049A-8519-647E-1223-174EE54A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2CFECB-DE03-B789-EE82-2616E7047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DC35E9-5746-7C92-5159-9AA5743EA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3E885D-9CC1-B1D5-9B43-1E5D8C1E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18815A-0C4C-0E43-8AB4-F14557CB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DEEFB4-6C98-943A-C997-48079888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23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CF74D-B7F3-DD89-38C9-FB417E9B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B1A7CE-3CA6-A16F-A210-375830AB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6F68FE-2D89-3505-EBD5-462EB634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88A7C4-F0D4-E019-2F29-7ACC5D8F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5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0649D5-3ACB-FBD4-9D6E-2D773796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7A1CFF-01CB-BF8B-52AE-0B96F609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BE011B-4778-F23B-8B53-FE8E5CBA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6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FE956-CA44-939E-155C-9E67AD5A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5D7E1-C597-6F0A-C2BC-FBD502AE6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E68B64-1A38-5F27-D7E1-4E7A1D76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F8F6A0-8AA2-8FF7-23B6-F583AE22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1543D5-B59A-CFE7-D0C1-14E43C52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A27028-500C-D015-EA0F-F466DC43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56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9C534-7CB8-9EC5-1EC6-E354459F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F02C90-B924-38B9-7953-28D14951B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C307BC-6A39-1D6F-811D-BE01D2218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CC234A-C2A6-8E41-BD32-8E3B0FA2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29EEE9-42B6-7ED1-D5CF-4C796CCB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5CD2ED-C736-6124-9650-F73AC812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91AC44-4C9D-634D-05CE-5F9A9E0E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BA394-6815-4365-E9B1-D2F74516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BC8358-A6A9-E40E-60DA-5837CF5CB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3F3F-ABD4-43ED-BD05-18C4F1257F30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8F615A-0C96-4C23-0212-03A0BFE43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261544-1525-7B16-7A8A-5CFFC382F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85BD-C06B-41CB-8973-3DF43102EA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6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BC568-3173-CB47-0904-82B3F12FE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台灣大塚製藥工廠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49A044-D23B-A3A0-ED1F-ABE49A14E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4800" dirty="0"/>
              <a:t>員工上班動態一覽表</a:t>
            </a:r>
          </a:p>
        </p:txBody>
      </p:sp>
    </p:spTree>
    <p:extLst>
      <p:ext uri="{BB962C8B-B14F-4D97-AF65-F5344CB8AC3E}">
        <p14:creationId xmlns:p14="http://schemas.microsoft.com/office/powerpoint/2010/main" val="138326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B59B3-DB5B-6E68-3BC8-3021AB54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員工上班動態一覽表</a:t>
            </a:r>
            <a:r>
              <a:rPr lang="en-US" altLang="zh-TW" sz="4400" dirty="0"/>
              <a:t>(</a:t>
            </a:r>
            <a:r>
              <a:rPr lang="zh-TW" altLang="en-US" sz="4400" dirty="0"/>
              <a:t>全廠</a:t>
            </a:r>
            <a:r>
              <a:rPr lang="en-US" altLang="zh-TW" sz="4400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9C78-B3BA-889B-71AD-FA9307DA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2"/>
            <a:ext cx="10515600" cy="52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全廠  </a:t>
            </a:r>
            <a:r>
              <a:rPr lang="en-US" altLang="zh-TW" sz="2000" dirty="0"/>
              <a:t>XXX</a:t>
            </a:r>
            <a:r>
              <a:rPr lang="zh-TW" altLang="en-US" sz="2000" dirty="0"/>
              <a:t> 人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</a:t>
            </a:r>
            <a:r>
              <a:rPr lang="zh-TW" altLang="en-US" sz="2400" dirty="0"/>
              <a:t>正職 應到：       實到：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派遣 應到：       實到：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dirty="0"/>
              <a:t>+</a:t>
            </a:r>
            <a:r>
              <a:rPr lang="zh-TW" altLang="en-US" dirty="0"/>
              <a:t> 品質管理部  </a:t>
            </a:r>
            <a:r>
              <a:rPr lang="en-US" altLang="zh-TW" sz="2000" dirty="0"/>
              <a:t>XXX</a:t>
            </a:r>
            <a:r>
              <a:rPr lang="zh-TW" altLang="en-US" sz="2000" dirty="0"/>
              <a:t> 人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1600" dirty="0"/>
              <a:t>        </a:t>
            </a:r>
            <a:r>
              <a:rPr lang="zh-TW" altLang="en-US" sz="2400" dirty="0"/>
              <a:t>正職 應到：       實到：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派遣 應到：       實到：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dirty="0"/>
              <a:t>+</a:t>
            </a:r>
            <a:r>
              <a:rPr lang="zh-TW" altLang="en-US" dirty="0"/>
              <a:t> 生產一部  </a:t>
            </a:r>
            <a:r>
              <a:rPr lang="en-US" altLang="zh-TW" sz="2000" dirty="0"/>
              <a:t>XXX</a:t>
            </a:r>
            <a:r>
              <a:rPr lang="zh-TW" altLang="en-US" sz="2000" dirty="0"/>
              <a:t> 人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1600" dirty="0"/>
              <a:t>       </a:t>
            </a:r>
            <a:r>
              <a:rPr lang="zh-TW" altLang="en-US" sz="2400" dirty="0"/>
              <a:t>正職 應到：       實到：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派遣 應到：       實到：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470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B59B3-DB5B-6E68-3BC8-3021AB54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員工上班動態一覽表</a:t>
            </a:r>
            <a:r>
              <a:rPr lang="en-US" altLang="zh-TW" sz="4400" dirty="0"/>
              <a:t>(</a:t>
            </a:r>
            <a:r>
              <a:rPr lang="zh-TW" altLang="en-US" sz="4400" dirty="0"/>
              <a:t>全廠</a:t>
            </a:r>
            <a:r>
              <a:rPr lang="en-US" altLang="zh-TW" sz="4400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9C78-B3BA-889B-71AD-FA9307DA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2"/>
            <a:ext cx="10515600" cy="52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zh-TW" altLang="en-US" dirty="0"/>
              <a:t>生產二部  </a:t>
            </a:r>
            <a:r>
              <a:rPr lang="en-US" altLang="zh-TW" sz="2000" dirty="0"/>
              <a:t>XXX</a:t>
            </a:r>
            <a:r>
              <a:rPr lang="zh-TW" altLang="en-US" sz="2000" dirty="0"/>
              <a:t> 人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</a:t>
            </a:r>
            <a:r>
              <a:rPr lang="zh-TW" altLang="en-US" sz="2400" dirty="0"/>
              <a:t>正職 應到：       實到：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派遣 應到：       實到：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dirty="0"/>
              <a:t>+</a:t>
            </a:r>
            <a:r>
              <a:rPr lang="zh-TW" altLang="en-US" dirty="0"/>
              <a:t>  生產三部  </a:t>
            </a:r>
            <a:r>
              <a:rPr lang="en-US" altLang="zh-TW" sz="2000" dirty="0"/>
              <a:t>XXX</a:t>
            </a:r>
            <a:r>
              <a:rPr lang="zh-TW" altLang="en-US" sz="2000" dirty="0"/>
              <a:t> 人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1600" dirty="0"/>
              <a:t>        </a:t>
            </a:r>
            <a:r>
              <a:rPr lang="zh-TW" altLang="en-US" sz="2400" dirty="0"/>
              <a:t>正職 應到：       實到：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派遣 應到：       實到：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dirty="0"/>
              <a:t>+</a:t>
            </a:r>
            <a:r>
              <a:rPr lang="zh-TW" altLang="en-US" dirty="0"/>
              <a:t>  安全衛生環保 </a:t>
            </a:r>
            <a:r>
              <a:rPr lang="en-US" altLang="zh-TW" dirty="0"/>
              <a:t>&amp;</a:t>
            </a:r>
            <a:r>
              <a:rPr lang="zh-TW" altLang="en-US" dirty="0"/>
              <a:t>生產支援部</a:t>
            </a:r>
            <a:r>
              <a:rPr lang="zh-TW" altLang="en-US" sz="2400" dirty="0"/>
              <a:t>正職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正職 應到：       實到：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派遣 應到：       實到：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8411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B59B3-DB5B-6E68-3BC8-3021AB54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/>
              <a:t>員工上班動態一覽表</a:t>
            </a:r>
            <a:r>
              <a:rPr lang="en-US" altLang="zh-TW" sz="4400" dirty="0"/>
              <a:t>(</a:t>
            </a:r>
            <a:r>
              <a:rPr lang="zh-TW" altLang="en-US" sz="4400" dirty="0"/>
              <a:t>全廠</a:t>
            </a:r>
            <a:r>
              <a:rPr lang="en-US" altLang="zh-TW" sz="4400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F9C78-B3BA-889B-71AD-FA9307DA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2"/>
            <a:ext cx="10515600" cy="505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zh-TW" altLang="en-US" dirty="0"/>
              <a:t>資材部  </a:t>
            </a:r>
            <a:r>
              <a:rPr lang="en-US" altLang="zh-TW" sz="2000" dirty="0"/>
              <a:t>XXX</a:t>
            </a:r>
            <a:r>
              <a:rPr lang="zh-TW" altLang="en-US" sz="2000" dirty="0"/>
              <a:t> 人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 </a:t>
            </a:r>
            <a:r>
              <a:rPr lang="zh-TW" altLang="en-US" sz="2400" dirty="0"/>
              <a:t>正職 應到：       實到：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派遣 應到：       實到：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dirty="0"/>
              <a:t>+</a:t>
            </a:r>
            <a:r>
              <a:rPr lang="zh-TW" altLang="en-US" dirty="0"/>
              <a:t>  廠長室  </a:t>
            </a:r>
            <a:r>
              <a:rPr lang="en-US" altLang="zh-TW" sz="2000" dirty="0"/>
              <a:t>XXX</a:t>
            </a:r>
            <a:r>
              <a:rPr lang="zh-TW" altLang="en-US" sz="2000" dirty="0"/>
              <a:t> 人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1600" dirty="0"/>
              <a:t>        </a:t>
            </a:r>
            <a:r>
              <a:rPr lang="zh-TW" altLang="en-US" sz="2400" dirty="0"/>
              <a:t>正職 應到：       實到：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派遣 應到：       實到：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69765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F49E1-7532-9E9B-C755-72D3908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TW" altLang="en-US" sz="4400" dirty="0"/>
              <a:t>員工上班動態一覽表</a:t>
            </a:r>
            <a:r>
              <a:rPr lang="en-US" altLang="zh-TW" sz="4400" dirty="0"/>
              <a:t>(</a:t>
            </a:r>
            <a:r>
              <a:rPr lang="zh-TW" altLang="en-US" sz="4400" dirty="0"/>
              <a:t>生二部</a:t>
            </a:r>
            <a:r>
              <a:rPr lang="en-US" altLang="zh-TW" sz="4400" dirty="0"/>
              <a:t>)</a:t>
            </a:r>
            <a:br>
              <a:rPr lang="en-US" altLang="zh-TW" sz="4400" dirty="0"/>
            </a:br>
            <a:r>
              <a:rPr lang="zh-TW" altLang="en-US" sz="2800" dirty="0"/>
              <a:t>正職應到：</a:t>
            </a:r>
            <a:r>
              <a:rPr lang="en-US" altLang="zh-TW" sz="2800" dirty="0"/>
              <a:t>xxx  </a:t>
            </a:r>
            <a:r>
              <a:rPr lang="zh-TW" altLang="en-US" sz="2800" dirty="0"/>
              <a:t>實到：</a:t>
            </a:r>
            <a:r>
              <a:rPr lang="en-US" altLang="zh-TW" sz="2800" dirty="0"/>
              <a:t>xxx         </a:t>
            </a:r>
            <a:r>
              <a:rPr lang="zh-TW" altLang="en-US" sz="2800" dirty="0"/>
              <a:t>派遣應到：</a:t>
            </a:r>
            <a:r>
              <a:rPr lang="en-US" altLang="zh-TW" sz="2800" dirty="0"/>
              <a:t>xxx </a:t>
            </a:r>
            <a:r>
              <a:rPr lang="zh-TW" altLang="en-US" sz="2800" dirty="0"/>
              <a:t> 實到：</a:t>
            </a:r>
            <a:r>
              <a:rPr lang="en-US" altLang="zh-TW" sz="2800" dirty="0"/>
              <a:t>xxx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59DB787-D367-6826-82D9-38FF9F4D4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106057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6838284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430482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82069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4410773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4593307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28942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6288145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1908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陳宗廷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郭宥甫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陳新傑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9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楊志傑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陳瑞容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張子順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3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劉辰品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劉曜禎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李麗瑛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1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黃郁婷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古鎮焜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林宜燕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4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侯水順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吳筱婷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58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林仲廷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黃良怡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2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鍾秋子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洪晟恩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1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游沂凌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錢錦義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1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劉育成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羅金菊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廖芸萱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李采倪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1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謝亞輝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9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劉昱蘭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79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4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283</Words>
  <Application>Microsoft Office PowerPoint</Application>
  <PresentationFormat>寬螢幕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台灣大塚製藥工廠</vt:lpstr>
      <vt:lpstr>員工上班動態一覽表(全廠)</vt:lpstr>
      <vt:lpstr>員工上班動態一覽表(全廠)</vt:lpstr>
      <vt:lpstr>員工上班動態一覽表(全廠)</vt:lpstr>
      <vt:lpstr>員工上班動態一覽表(生二部) 正職應到：xxx  實到：xxx         派遣應到：xxx  實到：xxx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台灣大塚製藥工廠</dc:title>
  <dc:creator>Richard Hsu - 徐國財</dc:creator>
  <cp:lastModifiedBy>Richard Hsu - 徐國財</cp:lastModifiedBy>
  <cp:revision>4</cp:revision>
  <dcterms:created xsi:type="dcterms:W3CDTF">2023-09-19T06:26:30Z</dcterms:created>
  <dcterms:modified xsi:type="dcterms:W3CDTF">2023-09-19T07:47:00Z</dcterms:modified>
</cp:coreProperties>
</file>