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4660"/>
  </p:normalViewPr>
  <p:slideViewPr>
    <p:cSldViewPr snapToGrid="0">
      <p:cViewPr>
        <p:scale>
          <a:sx n="125" d="100"/>
          <a:sy n="125" d="100"/>
        </p:scale>
        <p:origin x="29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6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5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3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8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1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FA3C-956F-4B6F-893C-329A10B3DEF1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CD03E-29C8-42D8-9513-695FD0292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12FEE050-D3F1-D1DB-0E8B-123FE904A01F}"/>
              </a:ext>
            </a:extLst>
          </p:cNvPr>
          <p:cNvSpPr/>
          <p:nvPr/>
        </p:nvSpPr>
        <p:spPr>
          <a:xfrm>
            <a:off x="0" y="9347200"/>
            <a:ext cx="3428998" cy="28448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738891-F73C-F8DE-26CE-9C2A03BAB660}"/>
              </a:ext>
            </a:extLst>
          </p:cNvPr>
          <p:cNvSpPr/>
          <p:nvPr/>
        </p:nvSpPr>
        <p:spPr>
          <a:xfrm>
            <a:off x="0" y="5511979"/>
            <a:ext cx="2338167" cy="3822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6F19E38-AD73-F95E-0524-5BB0239A23A0}"/>
              </a:ext>
            </a:extLst>
          </p:cNvPr>
          <p:cNvGrpSpPr/>
          <p:nvPr/>
        </p:nvGrpSpPr>
        <p:grpSpPr>
          <a:xfrm>
            <a:off x="0" y="-42861"/>
            <a:ext cx="6858000" cy="628554"/>
            <a:chOff x="0" y="-42861"/>
            <a:chExt cx="6858000" cy="628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181F3FC-8AA1-0EF9-F7EA-975240D800F2}"/>
                </a:ext>
              </a:extLst>
            </p:cNvPr>
            <p:cNvSpPr/>
            <p:nvPr/>
          </p:nvSpPr>
          <p:spPr>
            <a:xfrm>
              <a:off x="0" y="0"/>
              <a:ext cx="6858000" cy="546100"/>
            </a:xfrm>
            <a:prstGeom prst="rect">
              <a:avLst/>
            </a:prstGeom>
            <a:solidFill>
              <a:srgbClr val="0C6D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商店介紹- 台灣大塚製藥健康便利店｜PChome商店街">
              <a:extLst>
                <a:ext uri="{FF2B5EF4-FFF2-40B4-BE49-F238E27FC236}">
                  <a16:creationId xmlns:a16="http://schemas.microsoft.com/office/drawing/2014/main" id="{314EADF6-1355-6499-89B3-0B19D07F0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" cy="484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台灣大塚製藥股份有限公司-關於我們| 台灣大塚製藥股份有限公司">
              <a:extLst>
                <a:ext uri="{FF2B5EF4-FFF2-40B4-BE49-F238E27FC236}">
                  <a16:creationId xmlns:a16="http://schemas.microsoft.com/office/drawing/2014/main" id="{CD47951E-CAD3-ACFC-352D-AEDA3A923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806" y="58739"/>
              <a:ext cx="425355" cy="42535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A0C4A9C-29FD-DA17-4B6E-9134862896D4}"/>
                </a:ext>
              </a:extLst>
            </p:cNvPr>
            <p:cNvSpPr/>
            <p:nvPr/>
          </p:nvSpPr>
          <p:spPr>
            <a:xfrm>
              <a:off x="5356225" y="158750"/>
              <a:ext cx="66675" cy="79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2E868A1-E458-D662-859D-82CBE61CF21C}"/>
                </a:ext>
              </a:extLst>
            </p:cNvPr>
            <p:cNvSpPr/>
            <p:nvPr/>
          </p:nvSpPr>
          <p:spPr>
            <a:xfrm>
              <a:off x="5914418" y="135349"/>
              <a:ext cx="86332" cy="102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 descr="一張含有 螢幕擷取畫面, 圖形, 圓形 的圖片&#10;&#10;自動產生的描述">
              <a:extLst>
                <a:ext uri="{FF2B5EF4-FFF2-40B4-BE49-F238E27FC236}">
                  <a16:creationId xmlns:a16="http://schemas.microsoft.com/office/drawing/2014/main" id="{C53BCC4A-C396-D686-7833-67EA4D592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918" y="-42861"/>
              <a:ext cx="1258888" cy="628554"/>
            </a:xfrm>
            <a:prstGeom prst="rect">
              <a:avLst/>
            </a:prstGeom>
          </p:spPr>
        </p:pic>
      </p:grpSp>
      <p:pic>
        <p:nvPicPr>
          <p:cNvPr id="15" name="圖片 14" descr="一張含有 螢幕擷取畫面, 寫生, 黑色, 白色 的圖片&#10;&#10;自動產生的描述">
            <a:extLst>
              <a:ext uri="{FF2B5EF4-FFF2-40B4-BE49-F238E27FC236}">
                <a16:creationId xmlns:a16="http://schemas.microsoft.com/office/drawing/2014/main" id="{F2390A62-2972-6D73-C78C-00C1B7DCC4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29109"/>
            <a:ext cx="4766278" cy="119157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82468F-15BB-A0B2-5A76-AF71C24F6578}"/>
              </a:ext>
            </a:extLst>
          </p:cNvPr>
          <p:cNvSpPr txBox="1"/>
          <p:nvPr/>
        </p:nvSpPr>
        <p:spPr>
          <a:xfrm>
            <a:off x="2242617" y="70485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gradFill flip="none" rotWithShape="1">
                  <a:gsLst>
                    <a:gs pos="0">
                      <a:schemeClr val="tx2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今天想尋找甚麼資訊</a:t>
            </a:r>
            <a:r>
              <a:rPr lang="en-US" altLang="zh-TW" b="1" dirty="0">
                <a:gradFill flip="none" rotWithShape="1">
                  <a:gsLst>
                    <a:gs pos="0">
                      <a:schemeClr val="tx2">
                        <a:lumMod val="75000"/>
                        <a:lumOff val="2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27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27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3314F3-50B1-67F3-DFD6-1410883A3E3D}"/>
              </a:ext>
            </a:extLst>
          </p:cNvPr>
          <p:cNvSpPr/>
          <p:nvPr/>
        </p:nvSpPr>
        <p:spPr>
          <a:xfrm>
            <a:off x="0" y="2108096"/>
            <a:ext cx="6858000" cy="341702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107403-6887-A6F9-8698-E62B94584976}"/>
              </a:ext>
            </a:extLst>
          </p:cNvPr>
          <p:cNvSpPr/>
          <p:nvPr/>
        </p:nvSpPr>
        <p:spPr>
          <a:xfrm>
            <a:off x="3428998" y="9347200"/>
            <a:ext cx="3429001" cy="2844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9C18D3-F306-040F-C066-C4C13DD76098}"/>
              </a:ext>
            </a:extLst>
          </p:cNvPr>
          <p:cNvSpPr txBox="1"/>
          <p:nvPr/>
        </p:nvSpPr>
        <p:spPr>
          <a:xfrm>
            <a:off x="2576958" y="6040736"/>
            <a:ext cx="277926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到職日期</a:t>
            </a:r>
            <a:r>
              <a:rPr lang="zh-TW" altLang="en-US" sz="120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2007/07/16</a:t>
            </a: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留停起日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</a:t>
            </a:r>
          </a:p>
          <a:p>
            <a:pPr>
              <a:spcAft>
                <a:spcPts val="600"/>
              </a:spcAft>
            </a:pPr>
            <a:r>
              <a:rPr lang="zh-TW" altLang="en-US" sz="12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留停迄日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</a:t>
            </a:r>
          </a:p>
          <a:p>
            <a:pPr>
              <a:spcAft>
                <a:spcPts val="600"/>
              </a:spcAft>
            </a:pPr>
            <a:r>
              <a:rPr lang="zh-TW" altLang="en-US" sz="12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育嬰留停起日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</a:t>
            </a: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工作地點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：台北</a:t>
            </a:r>
            <a:endParaRPr lang="en-US" altLang="zh-TW" sz="1200" b="0" i="0" u="none" strike="noStrike" dirty="0">
              <a:solidFill>
                <a:srgbClr val="0C6DB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戶籍地址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：台北市信義區雙和里１鄰吳興街２８４巷１號４樓之１</a:t>
            </a:r>
            <a:endParaRPr lang="en-US" altLang="zh-TW" sz="1200" b="0" i="0" u="none" strike="noStrike" dirty="0">
              <a:solidFill>
                <a:srgbClr val="0C6DB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現址地址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：台北市信義區吳興街２８４巷１號４樓之１</a:t>
            </a:r>
            <a:endParaRPr lang="en-US" altLang="zh-TW" sz="1200" b="0" i="0" u="none" strike="noStrike" dirty="0">
              <a:solidFill>
                <a:srgbClr val="0C6DB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行動電話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0952810450</a:t>
            </a:r>
            <a:endParaRPr lang="en-US" altLang="zh-TW" sz="1200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緊急聯絡人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：邱國棟</a:t>
            </a:r>
            <a:endParaRPr lang="en-US" altLang="zh-TW" sz="1200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緊急連絡人關係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200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夫妻</a:t>
            </a:r>
            <a:endParaRPr lang="en-US" altLang="zh-TW" sz="1200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sz="1200" b="1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緊急連絡人行動電話</a:t>
            </a:r>
            <a:r>
              <a:rPr lang="zh-TW" altLang="en-US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0" i="0" u="none" strike="noStrike" dirty="0">
                <a:solidFill>
                  <a:srgbClr val="0C6DB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0920155133</a:t>
            </a:r>
            <a:endParaRPr lang="zh-TW" altLang="en-US" sz="1200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6" name="Picture 22" descr="台灣大塚製藥捐款新台幣100萬助花蓮災後重建- 台灣好報">
            <a:extLst>
              <a:ext uri="{FF2B5EF4-FFF2-40B4-BE49-F238E27FC236}">
                <a16:creationId xmlns:a16="http://schemas.microsoft.com/office/drawing/2014/main" id="{7097F4AE-8271-5495-C6EB-347D71A4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7" y="2902058"/>
            <a:ext cx="3078866" cy="17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DD6146-2C07-D0FE-2E29-4A0B6CDD5836}"/>
              </a:ext>
            </a:extLst>
          </p:cNvPr>
          <p:cNvSpPr txBox="1"/>
          <p:nvPr/>
        </p:nvSpPr>
        <p:spPr>
          <a:xfrm>
            <a:off x="2857841" y="2344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</a:p>
        </p:txBody>
      </p:sp>
      <p:pic>
        <p:nvPicPr>
          <p:cNvPr id="1048" name="Picture 24" descr="台灣大塚製藥股份有限公司">
            <a:extLst>
              <a:ext uri="{FF2B5EF4-FFF2-40B4-BE49-F238E27FC236}">
                <a16:creationId xmlns:a16="http://schemas.microsoft.com/office/drawing/2014/main" id="{0A579EE8-4AA5-FDA7-47F0-2EDBBA5D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95" y="2899564"/>
            <a:ext cx="3078866" cy="17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F71B017-CCE8-7710-EA74-39A578BE79BC}"/>
              </a:ext>
            </a:extLst>
          </p:cNvPr>
          <p:cNvSpPr txBox="1"/>
          <p:nvPr/>
        </p:nvSpPr>
        <p:spPr>
          <a:xfrm>
            <a:off x="2943930" y="502814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． ． ．</a:t>
            </a:r>
          </a:p>
        </p:txBody>
      </p:sp>
      <p:pic>
        <p:nvPicPr>
          <p:cNvPr id="26" name="圖片 25" descr="一張含有 黑色, 圖形, 設計 的圖片&#10;&#10;自動產生的描述">
            <a:extLst>
              <a:ext uri="{FF2B5EF4-FFF2-40B4-BE49-F238E27FC236}">
                <a16:creationId xmlns:a16="http://schemas.microsoft.com/office/drawing/2014/main" id="{5EA018B3-A22F-2985-A7F4-CA58A16979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36" y="4583112"/>
            <a:ext cx="970137" cy="485069"/>
          </a:xfrm>
          <a:prstGeom prst="rect">
            <a:avLst/>
          </a:prstGeom>
        </p:spPr>
      </p:pic>
      <p:pic>
        <p:nvPicPr>
          <p:cNvPr id="27" name="圖片 26" descr="一張含有 黑色, 圖形, 設計 的圖片&#10;&#10;自動產生的描述">
            <a:extLst>
              <a:ext uri="{FF2B5EF4-FFF2-40B4-BE49-F238E27FC236}">
                <a16:creationId xmlns:a16="http://schemas.microsoft.com/office/drawing/2014/main" id="{492E3C9F-10C3-E173-C83A-17AFDB72D5D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01" y="4572483"/>
            <a:ext cx="970137" cy="485069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23AAD5-A928-E2A3-34E9-93DA30B5B13C}"/>
              </a:ext>
            </a:extLst>
          </p:cNvPr>
          <p:cNvSpPr txBox="1"/>
          <p:nvPr/>
        </p:nvSpPr>
        <p:spPr>
          <a:xfrm>
            <a:off x="191248" y="467175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公關版面新聞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3515CC-B8EE-728E-38E0-871CF9E06F67}"/>
              </a:ext>
            </a:extLst>
          </p:cNvPr>
          <p:cNvSpPr txBox="1"/>
          <p:nvPr/>
        </p:nvSpPr>
        <p:spPr>
          <a:xfrm>
            <a:off x="3479054" y="4650961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公關版面新聞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3ED2C0-DCF0-71D9-BB71-AB2EB63EA725}"/>
              </a:ext>
            </a:extLst>
          </p:cNvPr>
          <p:cNvSpPr txBox="1"/>
          <p:nvPr/>
        </p:nvSpPr>
        <p:spPr>
          <a:xfrm>
            <a:off x="3428998" y="56026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</a:p>
        </p:txBody>
      </p:sp>
      <p:pic>
        <p:nvPicPr>
          <p:cNvPr id="31" name="Picture 4" descr="台灣大塚製藥股份有限公司-關於我們| 台灣大塚製藥股份有限公司">
            <a:extLst>
              <a:ext uri="{FF2B5EF4-FFF2-40B4-BE49-F238E27FC236}">
                <a16:creationId xmlns:a16="http://schemas.microsoft.com/office/drawing/2014/main" id="{1BF28FF1-E965-7C3B-C997-D882B73B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4" y="6095395"/>
            <a:ext cx="1190553" cy="11905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8B5E43-886A-7610-4AB8-CBEB72D3D693}"/>
              </a:ext>
            </a:extLst>
          </p:cNvPr>
          <p:cNvSpPr txBox="1"/>
          <p:nvPr/>
        </p:nvSpPr>
        <p:spPr>
          <a:xfrm>
            <a:off x="238791" y="7504507"/>
            <a:ext cx="189026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4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員工姓名</a:t>
            </a:r>
            <a:endParaRPr lang="en-US" altLang="zh-TW" sz="2400" b="1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14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職稱中文</a:t>
            </a:r>
            <a:endParaRPr lang="en-US" altLang="zh-TW" sz="1400" b="1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14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部門中文</a:t>
            </a:r>
            <a:endParaRPr lang="en-US" altLang="zh-TW" sz="1400" b="1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11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電子信箱</a:t>
            </a:r>
            <a:r>
              <a:rPr lang="en-US" altLang="zh-TW" sz="11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@otsuka.com.tw</a:t>
            </a:r>
          </a:p>
          <a:p>
            <a:pPr algn="ctr">
              <a:spcAft>
                <a:spcPts val="600"/>
              </a:spcAft>
            </a:pPr>
            <a:r>
              <a:rPr lang="en-US" altLang="zh-TW" sz="1100" b="1" dirty="0">
                <a:solidFill>
                  <a:srgbClr val="0C6D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02-2505-2868 #100</a:t>
            </a:r>
            <a:endParaRPr lang="zh-TW" altLang="en-US" sz="1100" b="1" dirty="0">
              <a:solidFill>
                <a:srgbClr val="0C6D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B23466-4144-EA2C-8600-0C3C8570B81D}"/>
              </a:ext>
            </a:extLst>
          </p:cNvPr>
          <p:cNvSpPr/>
          <p:nvPr/>
        </p:nvSpPr>
        <p:spPr>
          <a:xfrm>
            <a:off x="5591175" y="5525123"/>
            <a:ext cx="1266825" cy="382207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2485846-211E-AC2F-236E-E29FC07DAF45}"/>
              </a:ext>
            </a:extLst>
          </p:cNvPr>
          <p:cNvSpPr txBox="1"/>
          <p:nvPr/>
        </p:nvSpPr>
        <p:spPr>
          <a:xfrm>
            <a:off x="5693595" y="5608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常用連結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EBD52C5F-BE6C-8A07-47E1-3798578C8F32}"/>
              </a:ext>
            </a:extLst>
          </p:cNvPr>
          <p:cNvSpPr/>
          <p:nvPr/>
        </p:nvSpPr>
        <p:spPr>
          <a:xfrm>
            <a:off x="5851270" y="6100607"/>
            <a:ext cx="746634" cy="73032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請假系統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4C4B355-25E6-2ED4-6258-6408A1DA38D9}"/>
              </a:ext>
            </a:extLst>
          </p:cNvPr>
          <p:cNvSpPr/>
          <p:nvPr/>
        </p:nvSpPr>
        <p:spPr>
          <a:xfrm>
            <a:off x="5851270" y="8502382"/>
            <a:ext cx="746634" cy="73032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請假系統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830DC4F-220A-CD10-82B3-169E20B3E9D2}"/>
              </a:ext>
            </a:extLst>
          </p:cNvPr>
          <p:cNvSpPr/>
          <p:nvPr/>
        </p:nvSpPr>
        <p:spPr>
          <a:xfrm>
            <a:off x="5851270" y="6885694"/>
            <a:ext cx="746634" cy="73032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申報系統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0E9D3C3-ABFB-43C4-171C-6392D620AF05}"/>
              </a:ext>
            </a:extLst>
          </p:cNvPr>
          <p:cNvSpPr/>
          <p:nvPr/>
        </p:nvSpPr>
        <p:spPr>
          <a:xfrm>
            <a:off x="5851270" y="7697705"/>
            <a:ext cx="746634" cy="73032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會議預定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E52433-95E3-7A37-7AC3-0747D979CC20}"/>
              </a:ext>
            </a:extLst>
          </p:cNvPr>
          <p:cNvSpPr txBox="1"/>
          <p:nvPr/>
        </p:nvSpPr>
        <p:spPr>
          <a:xfrm>
            <a:off x="822476" y="94971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人事異動紀錄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B6F7EE-5B5C-A18B-A483-38EF57F20BB5}"/>
              </a:ext>
            </a:extLst>
          </p:cNvPr>
          <p:cNvSpPr txBox="1"/>
          <p:nvPr/>
        </p:nvSpPr>
        <p:spPr>
          <a:xfrm>
            <a:off x="4582505" y="94992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培訓記錄</a:t>
            </a: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0333ACC7-2327-810E-677E-8D9A045D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6212"/>
              </p:ext>
            </p:extLst>
          </p:nvPr>
        </p:nvGraphicFramePr>
        <p:xfrm>
          <a:off x="231936" y="9866501"/>
          <a:ext cx="2965126" cy="2211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348">
                  <a:extLst>
                    <a:ext uri="{9D8B030D-6E8A-4147-A177-3AD203B41FA5}">
                      <a16:colId xmlns:a16="http://schemas.microsoft.com/office/drawing/2014/main" val="529857097"/>
                    </a:ext>
                  </a:extLst>
                </a:gridCol>
                <a:gridCol w="1294686">
                  <a:extLst>
                    <a:ext uri="{9D8B030D-6E8A-4147-A177-3AD203B41FA5}">
                      <a16:colId xmlns:a16="http://schemas.microsoft.com/office/drawing/2014/main" val="1762905903"/>
                    </a:ext>
                  </a:extLst>
                </a:gridCol>
                <a:gridCol w="396177">
                  <a:extLst>
                    <a:ext uri="{9D8B030D-6E8A-4147-A177-3AD203B41FA5}">
                      <a16:colId xmlns:a16="http://schemas.microsoft.com/office/drawing/2014/main" val="1855552004"/>
                    </a:ext>
                  </a:extLst>
                </a:gridCol>
                <a:gridCol w="445699">
                  <a:extLst>
                    <a:ext uri="{9D8B030D-6E8A-4147-A177-3AD203B41FA5}">
                      <a16:colId xmlns:a16="http://schemas.microsoft.com/office/drawing/2014/main" val="3806232005"/>
                    </a:ext>
                  </a:extLst>
                </a:gridCol>
                <a:gridCol w="462216">
                  <a:extLst>
                    <a:ext uri="{9D8B030D-6E8A-4147-A177-3AD203B41FA5}">
                      <a16:colId xmlns:a16="http://schemas.microsoft.com/office/drawing/2014/main" val="2057141427"/>
                    </a:ext>
                  </a:extLst>
                </a:gridCol>
              </a:tblGrid>
              <a:tr h="17009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員編號</a:t>
                      </a:r>
                      <a:endParaRPr lang="zh-TW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7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職稱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7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職等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7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職級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</a:t>
                      </a:r>
                      <a:r>
                        <a:rPr lang="en-US" altLang="zh-TW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7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85676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0AA65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藥價暨市場准入部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課長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21719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0AA65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藥價暨市場准入部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課長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31010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0AA65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藥價暨市場准入部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課長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68590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0AA65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藥價暨市場准入部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經理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89957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0AA65 </a:t>
                      </a:r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藥價暨市場准入部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經理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92429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0B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總經理室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經理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95014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0AA1 </a:t>
                      </a:r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經營分析推行部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室長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2521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0AA1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經營分析推行部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室長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RANK-5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5315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0AA1 </a:t>
                      </a:r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經營分析推行部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部經理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RANK-6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68075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0AA1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經營分析推行部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部經理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RANK-6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00132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0AA1 </a:t>
                      </a:r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經營分析推行部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部經理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RANK-6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788962"/>
                  </a:ext>
                </a:extLst>
              </a:tr>
              <a:tr h="1700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00358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0AA1 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經營分析推行部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部經理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BAND-III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RANK-6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10" marR="6910" marT="69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95876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3E505BA-8C8A-FC81-865D-4F275B531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39482"/>
              </p:ext>
            </p:extLst>
          </p:nvPr>
        </p:nvGraphicFramePr>
        <p:xfrm>
          <a:off x="3555295" y="9862813"/>
          <a:ext cx="3063151" cy="1452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58">
                  <a:extLst>
                    <a:ext uri="{9D8B030D-6E8A-4147-A177-3AD203B41FA5}">
                      <a16:colId xmlns:a16="http://schemas.microsoft.com/office/drawing/2014/main" val="70422396"/>
                    </a:ext>
                  </a:extLst>
                </a:gridCol>
                <a:gridCol w="474707">
                  <a:extLst>
                    <a:ext uri="{9D8B030D-6E8A-4147-A177-3AD203B41FA5}">
                      <a16:colId xmlns:a16="http://schemas.microsoft.com/office/drawing/2014/main" val="1336367436"/>
                    </a:ext>
                  </a:extLst>
                </a:gridCol>
                <a:gridCol w="443861">
                  <a:extLst>
                    <a:ext uri="{9D8B030D-6E8A-4147-A177-3AD203B41FA5}">
                      <a16:colId xmlns:a16="http://schemas.microsoft.com/office/drawing/2014/main" val="3822051529"/>
                    </a:ext>
                  </a:extLst>
                </a:gridCol>
                <a:gridCol w="351261">
                  <a:extLst>
                    <a:ext uri="{9D8B030D-6E8A-4147-A177-3AD203B41FA5}">
                      <a16:colId xmlns:a16="http://schemas.microsoft.com/office/drawing/2014/main" val="991546220"/>
                    </a:ext>
                  </a:extLst>
                </a:gridCol>
                <a:gridCol w="351261">
                  <a:extLst>
                    <a:ext uri="{9D8B030D-6E8A-4147-A177-3AD203B41FA5}">
                      <a16:colId xmlns:a16="http://schemas.microsoft.com/office/drawing/2014/main" val="2308535148"/>
                    </a:ext>
                  </a:extLst>
                </a:gridCol>
                <a:gridCol w="420003">
                  <a:extLst>
                    <a:ext uri="{9D8B030D-6E8A-4147-A177-3AD203B41FA5}">
                      <a16:colId xmlns:a16="http://schemas.microsoft.com/office/drawing/2014/main" val="1266729419"/>
                    </a:ext>
                  </a:extLst>
                </a:gridCol>
              </a:tblGrid>
              <a:tr h="1727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課程名稱</a:t>
                      </a:r>
                      <a:endParaRPr lang="zh-TW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課程起始日</a:t>
                      </a:r>
                      <a:endParaRPr lang="zh-TW" altLang="en-US" sz="7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完成日</a:t>
                      </a:r>
                      <a:endParaRPr lang="zh-TW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受訓地</a:t>
                      </a:r>
                      <a:endParaRPr lang="zh-TW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時數</a:t>
                      </a:r>
                      <a:endParaRPr lang="zh-TW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講師</a:t>
                      </a:r>
                      <a:endParaRPr lang="zh-TW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8532"/>
                  </a:ext>
                </a:extLst>
              </a:tr>
              <a:tr h="168167">
                <a:tc>
                  <a:txBody>
                    <a:bodyPr/>
                    <a:lstStyle/>
                    <a:p>
                      <a:pPr algn="ctr" fontAlgn="b"/>
                      <a:b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提升永續經營意識工作坊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2023/6/14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2023/6/14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 Office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Pasona </a:t>
                      </a:r>
                      <a:endParaRPr 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74043"/>
                  </a:ext>
                </a:extLst>
              </a:tr>
              <a:tr h="19269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管理職研修</a:t>
                      </a:r>
                      <a:b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考核</a:t>
                      </a:r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compliance/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提升引導技巧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2023/7/28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2023/7/28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 Office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Pasona /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松尾</a:t>
                      </a:r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Shiny 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203054"/>
                  </a:ext>
                </a:extLst>
              </a:tr>
              <a:tr h="4764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社内研修</a:t>
                      </a:r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管理職的課題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2023/10/31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2023/10/31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 Office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許董</a:t>
                      </a:r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Vincent/Shiny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94077"/>
                  </a:ext>
                </a:extLst>
              </a:tr>
              <a:tr h="1182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高階管理層研修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2023/11/28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2023/11/28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 Office</a:t>
                      </a:r>
                      <a:endParaRPr 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松尾</a:t>
                      </a:r>
                      <a:r>
                        <a:rPr lang="en-US" altLang="zh-TW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赤木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306817"/>
                  </a:ext>
                </a:extLst>
              </a:tr>
              <a:tr h="1182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太毅外訓</a:t>
                      </a:r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考核者研修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2023/12/14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2023/12/14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外部</a:t>
                      </a:r>
                      <a:endParaRPr lang="zh-TW" altLang="en-US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en-US" altLang="zh-TW" sz="7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許雅惠</a:t>
                      </a:r>
                      <a:endParaRPr lang="zh-TW" altLang="en-US" sz="7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377</Words>
  <Application>Microsoft Office PowerPoint</Application>
  <PresentationFormat>寬螢幕</PresentationFormat>
  <Paragraphs>130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Jesse - 楊哲熙</dc:creator>
  <cp:lastModifiedBy>Yang Jesse - 楊哲熙</cp:lastModifiedBy>
  <cp:revision>1</cp:revision>
  <dcterms:created xsi:type="dcterms:W3CDTF">2024-07-15T08:22:01Z</dcterms:created>
  <dcterms:modified xsi:type="dcterms:W3CDTF">2024-07-15T09:28:13Z</dcterms:modified>
</cp:coreProperties>
</file>