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TIMs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Ahmed Aquib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TIMD4_HUMAN</a:t>
            </a:r>
          </a:p>
          <a:p>
            <a:pPr lvl="0"/>
            <a:r>
              <a:rPr/>
              <a:t>T-cell immunoglobulin and mucin domain-containing protein 4</a:t>
            </a:r>
          </a:p>
          <a:p>
            <a:pPr lvl="0"/>
            <a:r>
              <a:rPr/>
              <a:t>378 AA in length</a:t>
            </a:r>
          </a:p>
          <a:p>
            <a:pPr lvl="0"/>
            <a:r>
              <a:rPr/>
              <a:t>PS binding receptor expressed on APCs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 Domain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Igv Domain containing protein</a:t>
            </a:r>
          </a:p>
          <a:p>
            <a:pPr lvl="0"/>
            <a:r>
              <a:rPr/>
              <a:t>Orthologs with significant homology present in vertebrates (42% Homology with Zebra Fish timd4; Alliance of Genome)</a:t>
            </a:r>
          </a:p>
          <a:p>
            <a:pPr lvl="0"/>
            <a:r>
              <a:rPr/>
              <a:t>No significant homology with invertebrates (C. elegans, and Drosophila; Blast)</a:t>
            </a:r>
          </a:p>
          <a:p>
            <a:pPr lvl="0"/>
            <a:r>
              <a:rPr/>
              <a:t>Igv Domain containing proteins are present in invertebrates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Sequence Analysis – Species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Great Apes:</a:t>
            </a:r>
            <a:r>
              <a:rPr/>
              <a:t> </a:t>
            </a:r>
            <a:r>
              <a:rPr i="1"/>
              <a:t>Homo sapiens</a:t>
            </a:r>
            <a:r>
              <a:rPr/>
              <a:t> – Human; </a:t>
            </a:r>
            <a:r>
              <a:rPr i="1"/>
              <a:t>Pan troglodytes</a:t>
            </a:r>
            <a:r>
              <a:rPr/>
              <a:t> – Common chimpanzee; </a:t>
            </a:r>
            <a:r>
              <a:rPr i="1"/>
              <a:t>Pan paniscus</a:t>
            </a:r>
            <a:r>
              <a:rPr/>
              <a:t> – Bonobo; </a:t>
            </a:r>
            <a:r>
              <a:rPr i="1"/>
              <a:t>Gorilla gorilla</a:t>
            </a:r>
            <a:r>
              <a:rPr/>
              <a:t> – Western gorilla; </a:t>
            </a:r>
            <a:r>
              <a:rPr i="1"/>
              <a:t>Pongo abelii</a:t>
            </a:r>
            <a:r>
              <a:rPr/>
              <a:t> – Sumatran orangutan; </a:t>
            </a:r>
            <a:r>
              <a:rPr i="1"/>
              <a:t>Nomascus leucogenys</a:t>
            </a:r>
            <a:r>
              <a:rPr/>
              <a:t> – Northern white-cheeked gibbon</a:t>
            </a:r>
            <a:br/>
            <a:r>
              <a:rPr b="1"/>
              <a:t>Old World Monkeys:</a:t>
            </a:r>
            <a:r>
              <a:rPr/>
              <a:t> </a:t>
            </a:r>
            <a:r>
              <a:rPr i="1"/>
              <a:t>Macaca mulatta</a:t>
            </a:r>
            <a:r>
              <a:rPr/>
              <a:t> – Rhesus macaque; </a:t>
            </a:r>
            <a:r>
              <a:rPr i="1"/>
              <a:t>Papio anubis</a:t>
            </a:r>
            <a:r>
              <a:rPr/>
              <a:t> – Olive baboon</a:t>
            </a:r>
            <a:br/>
            <a:r>
              <a:rPr b="1"/>
              <a:t>New World Monkeys:</a:t>
            </a:r>
            <a:r>
              <a:rPr/>
              <a:t> </a:t>
            </a:r>
            <a:r>
              <a:rPr i="1"/>
              <a:t>Cebus capucinus</a:t>
            </a:r>
            <a:r>
              <a:rPr/>
              <a:t> – White-faced capuchin; </a:t>
            </a:r>
            <a:r>
              <a:rPr i="1"/>
              <a:t>Saimiri boliviensis</a:t>
            </a:r>
            <a:r>
              <a:rPr/>
              <a:t> – Bolivian squirrel monkey; </a:t>
            </a:r>
            <a:r>
              <a:rPr i="1"/>
              <a:t>Callithrix jacchus</a:t>
            </a:r>
            <a:r>
              <a:rPr/>
              <a:t> – Common marmoset</a:t>
            </a:r>
            <a:br/>
            <a:r>
              <a:rPr b="1"/>
              <a:t>Strepsirrhines:</a:t>
            </a:r>
            <a:r>
              <a:rPr/>
              <a:t> </a:t>
            </a:r>
            <a:r>
              <a:rPr i="1"/>
              <a:t>Lemur catta</a:t>
            </a:r>
            <a:r>
              <a:rPr/>
              <a:t> – Ring-tailed lemur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quick look at the length of CDNA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#Input fasta file save as dna_seqs</a:t>
            </a:r>
            <a:br/>
            <a:r>
              <a:rPr>
                <a:latin typeface="Courier"/>
              </a:rPr>
              <a:t>dna_seqs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readDNAStringSet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"Sequences/Timd4_Raw_Primate.fasta"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"fasta"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 .*"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(dna_seqs)),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length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(dna_seqs)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br/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length,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(name, length)))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"indianred1"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length),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"Length above 1000 bp"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base_size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Powerpoint-Markdown_files/figure-pptx/input%20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Seqence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(aln_codon)</a:t>
            </a:r>
          </a:p>
          <a:p>
            <a:pPr lvl="0" indent="0">
              <a:buNone/>
            </a:pPr>
            <a:r>
              <a:rPr>
                <a:latin typeface="Courier"/>
              </a:rPr>
              <a:t>## DNAStringSet object of length 12:
##      width seq                                              names               
##  [1]  1155 ATGTCCAAAGAACCTCTCATTCT...AGACGGCCTTTTTACCCTCTAA Homo_sapiens | Hu...
##  [2]  1155 ATGTCCAAAGAACCTCTCATTCT...AGACGGCCTTTTTACCCTCTAA Pan_troglodytes |...
##  [3]  1155 ATGTCCAAAGAACCTCTCATTCT...AGACGGCCTTTTTACCCTCTAA Pan_paniscus | Bo...
##  [4]  1155 ATGTCCAAAGAACCTCTCATTCT...AGACGGCCTTTTTACCCTCTAA Gorilla_gorilla |...
##  [5]  1155 ATGTCCAAAGAACCTCTCATTCT...AGACGGCCTTTTTACCCTCTAA Pongo_abelii | Su...
##  ...   ... ...
##  [8]  1155 ATGTCCAAAGAAACTCTCTTTCT...AGATGGCTTTTTCACCCTCTAA Cebus_capucinus |...
##  [9]  1155 ATGTCCAAAGAAACTCTGGTTCT...AGACGGCCTTTTCACCCTCTAA Saimiri_boliviens...
## [10]  1155 ATGTCCAAAGAAACTCTTGTTCT...AGATGGCCTTTTTACCCTCTAA Callithrix_jacchu...
## [11]  1155 ATGTCCAAAGAACCTCTCATTCT...AGATGGACTTTTTACCCTCTAA Papio_anubis | Ol...
## [12]  1155 ATGTCCAAAGGACTTCTCGTTTT...AGATGGCCTTTTTACGCTCTAA Lemur_catta | Rin...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Phylogenetic Tree</a:t>
            </a:r>
          </a:p>
        </p:txBody>
      </p:sp>
      <p:pic>
        <p:nvPicPr>
          <p:cNvPr descr="Powerpoint-Markdown_files/figure-pptx/phylogenetic_tre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TIMs Evolution</dc:title>
  <dc:creator>Ahmed Aquib</dc:creator>
  <cp:keywords/>
  <dcterms:created xsi:type="dcterms:W3CDTF">2025-08-15T14:37:03Z</dcterms:created>
  <dcterms:modified xsi:type="dcterms:W3CDTF">2025-08-15T14:37:03Z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2025-08-14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