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TIMs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Ahmed Aquib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TIMD4_HUMAN</a:t>
            </a:r>
          </a:p>
          <a:p>
            <a:pPr lvl="0"/>
            <a:r>
              <a:rPr/>
              <a:t>T-cell immunoglobulin and mucin domain-containing protein 4</a:t>
            </a:r>
          </a:p>
          <a:p>
            <a:pPr lvl="0"/>
            <a:r>
              <a:rPr/>
              <a:t>378 AA in length</a:t>
            </a:r>
          </a:p>
          <a:p>
            <a:pPr lvl="0"/>
            <a:r>
              <a:rPr/>
              <a:t>PS binding receptor expressed on APCs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TIM4 Domain and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Igv Domain containing protein</a:t>
            </a:r>
          </a:p>
          <a:p>
            <a:pPr lvl="0"/>
            <a:r>
              <a:rPr/>
              <a:t>Orthologs with significant homology present in vertebrates (42% Homology with Zebra Fish timd4; Alliance of Genome)</a:t>
            </a:r>
          </a:p>
          <a:p>
            <a:pPr lvl="0"/>
            <a:r>
              <a:rPr/>
              <a:t>No significant homology with invertebrates (C. elegans, and Drosophila; Blast)</a:t>
            </a:r>
          </a:p>
          <a:p>
            <a:pPr lvl="0"/>
            <a:r>
              <a:rPr/>
              <a:t>Igv Domain containing proteins are present in invertebrates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TIMs Evolution</dc:title>
  <dc:creator>Ahmed Aquib</dc:creator>
  <cp:keywords/>
  <dcterms:created xsi:type="dcterms:W3CDTF">2025-08-14T23:52:58Z</dcterms:created>
  <dcterms:modified xsi:type="dcterms:W3CDTF">2025-08-14T23:52:58Z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2025-08-14</vt:lpwstr>
  </property>
  <property fmtid="{D5CDD505-2E9C-101B-9397-08002B2CF9AE}" pid="3" name="output">
    <vt:lpwstr>powerpoint_presentation</vt:lpwstr>
  </property>
</Properties>
</file>