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01AF1-C540-4D84-84F4-1C7B657F3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C5CC3-0BFC-42B2-8A49-E662FBE9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4287A-4BEF-47F2-925E-EA7499D7D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0EFA7-88F6-4548-8D48-55BBF08A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51B69-D614-4759-A3F4-E33FE2AD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806DE-8FA8-4462-9518-B590E02D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BCD91C-A4AA-4B74-B305-9E7730F41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4C1F4-FFF9-4E57-B924-39E1EBA9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A8F6B-8A1D-40BF-BEE7-7B5044B2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A5C59-0D29-4A9F-BF05-3E6E8BB5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1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AFFF93-DC3C-45BB-8803-EA7CE0A4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79EA52-F87F-4EC1-A945-1B71914DB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15B86-F0EB-4DDD-A618-0CB8D6F8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82E95-7761-42BE-A4FF-560DBFA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0B916-F628-4AFF-AD34-90EC05F9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0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29C0C-A5A5-400B-8666-EB41EA2F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3FA20-9B6B-4739-AA80-3EEB6A24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203E0-7EA2-46E5-B840-C02245AE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A1121-6121-4340-AC41-3170DF19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3B22D-8919-4CF2-B261-9DA1637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2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A7E33-6FA4-485B-850D-DCAAF5DA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692DC-1552-4FC7-B8F7-4F947A49A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8E97D-2216-4678-8D51-0C3EAFFF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4FDF6-C737-46D7-A910-BE6A0CB6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5F667-1769-4666-9E2B-FD007A9E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78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27F6F-BB09-4C1E-9735-E02FDC83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8C5754-F879-47A5-AAF5-5F5FA37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8D96F5-DED3-4488-BD18-6986DFE3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58DCA-822E-4FBA-98F4-8BCDE028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3EDA05-69E4-47C8-A9D3-100D292C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984A2-81F9-4AA6-93B2-883D2836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9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75572-0103-4B65-8508-8DCABDCC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741FA-8AB7-4DCA-A491-ECE80632F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CA895-831E-414A-8554-CA3880E9C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83C431-D515-4BE2-9DD3-F0CDA20FE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C6FB0E-7129-405D-A460-08669E446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01672-666E-468F-A7DF-02C40DCB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2418DF-9279-4653-A389-ED96BB81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679DC-185C-4FA2-9FC0-27230AF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3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C493-6D66-4991-803A-5E1E481C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BEE33C-7CD3-4F7F-8936-644D3E1A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6ACA2D-9E14-48DC-BF69-72D431C9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1C979-5F3F-4ECF-9D38-24DB969F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0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BD95F-AD62-4C2D-9753-6CCBCD2B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5F3A0C-7A18-42F4-AFBE-07007F66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3D509-8343-4A38-9E7A-5F1C8F95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3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A3DF3-D332-4604-9928-E42E2542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C365D-664A-403A-8876-7879983C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BFD43-9B0A-4FBA-8517-B10DC0EE0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0B8720-63E5-4CBC-A98F-359A22C5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1AE7FB-6C4E-46EC-A73D-C4E0916E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6EDF54-1E24-4DBA-97BD-48A50C81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9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EA0D3-4D37-4877-9958-4EE3B1A2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7FE8A-E015-4D8C-A91A-50F775161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F59D2-5F77-4A3F-BE8E-4DA7AC3C3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14536-5E22-40E4-AC15-28B54EC0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6F977-FD48-43AD-ABB4-40359265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D564F-F75B-4DCB-8A84-9977FCF8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7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ED9E10-375A-4F6B-A6BE-42CAF6C1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F48B0-785D-41FA-990C-341EBA0E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98CCC-6D34-413C-97BB-7DB83321E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D1BB-704D-40E0-8E32-9D83F48F9F9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7BA5A-3600-4662-9215-C3707589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E101-18C9-439C-96DA-0BB469F8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B1F6-F532-42C6-BCE8-EA40C4132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09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8641A-A747-4B3C-ACF2-39F529ABBA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Hello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4A7FD-FA56-427E-A822-9BD5362D5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9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정 승우</dc:creator>
  <cp:lastModifiedBy>정 승우</cp:lastModifiedBy>
  <cp:revision>1</cp:revision>
  <dcterms:created xsi:type="dcterms:W3CDTF">2022-04-12T10:27:34Z</dcterms:created>
  <dcterms:modified xsi:type="dcterms:W3CDTF">2022-04-12T10:27:39Z</dcterms:modified>
</cp:coreProperties>
</file>