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1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1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810C-03B4-4447-8F4C-AE5CB94D09B6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6446" y="135401"/>
            <a:ext cx="152986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RAW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5958" y="806547"/>
            <a:ext cx="407083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REFLECTANCE OR PSEUDO-ABSORBANCE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799" y="2148839"/>
            <a:ext cx="5539156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FIRST PREPROCESSING : NONE,  CENTER OR AUTOSCALE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0834" y="2819985"/>
            <a:ext cx="5161085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SUBSAMPLING : BOOTSTRAPPING OR MEDIAN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77693"/>
            <a:ext cx="233875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DEPTH CALIBRATION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797" y="3491131"/>
            <a:ext cx="5539158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 SELECTION CHOICE : MANUAL OR AUTOMATIC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6290" y="4162277"/>
            <a:ext cx="575017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SECOND PREPROCESSING : NONE OR 13 FOR COMPARISON</a:t>
            </a:r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5741377" y="592601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8" idx="0"/>
          </p:cNvCxnSpPr>
          <p:nvPr/>
        </p:nvCxnSpPr>
        <p:spPr>
          <a:xfrm flipH="1">
            <a:off x="5741376" y="1263747"/>
            <a:ext cx="1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8" idx="2"/>
            <a:endCxn id="6" idx="0"/>
          </p:cNvCxnSpPr>
          <p:nvPr/>
        </p:nvCxnSpPr>
        <p:spPr>
          <a:xfrm>
            <a:off x="5741376" y="1934893"/>
            <a:ext cx="1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7" idx="0"/>
          </p:cNvCxnSpPr>
          <p:nvPr/>
        </p:nvCxnSpPr>
        <p:spPr>
          <a:xfrm>
            <a:off x="5741377" y="2606039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2"/>
            <a:endCxn id="9" idx="0"/>
          </p:cNvCxnSpPr>
          <p:nvPr/>
        </p:nvCxnSpPr>
        <p:spPr>
          <a:xfrm flipH="1">
            <a:off x="5741376" y="3277185"/>
            <a:ext cx="1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9" idx="2"/>
            <a:endCxn id="10" idx="0"/>
          </p:cNvCxnSpPr>
          <p:nvPr/>
        </p:nvCxnSpPr>
        <p:spPr>
          <a:xfrm>
            <a:off x="5741376" y="3948331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0" idx="2"/>
            <a:endCxn id="30" idx="0"/>
          </p:cNvCxnSpPr>
          <p:nvPr/>
        </p:nvCxnSpPr>
        <p:spPr>
          <a:xfrm>
            <a:off x="5741376" y="4619477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26876" y="4833423"/>
            <a:ext cx="34290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COMPLETE MODEL 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A8E49-D2A8-4DC1-9FF7-E8E19C728244}"/>
              </a:ext>
            </a:extLst>
          </p:cNvPr>
          <p:cNvSpPr/>
          <p:nvPr/>
        </p:nvSpPr>
        <p:spPr>
          <a:xfrm>
            <a:off x="4378572" y="5504569"/>
            <a:ext cx="272560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OPTIMAL PREPROCESSING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7173B15-7A2A-4A2C-991B-4704B1F266F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41376" y="5290623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F1AD02-A7B1-4F28-A7B0-7CCF8AE303FF}"/>
              </a:ext>
            </a:extLst>
          </p:cNvPr>
          <p:cNvSpPr/>
          <p:nvPr/>
        </p:nvSpPr>
        <p:spPr>
          <a:xfrm>
            <a:off x="4251963" y="6195059"/>
            <a:ext cx="2978826" cy="457200"/>
          </a:xfrm>
          <a:prstGeom prst="rect">
            <a:avLst/>
          </a:prstGeom>
          <a:solidFill>
            <a:srgbClr val="7030A0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REDUCE MODEL ESTIMATION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2B39D07-5ED9-42BE-8E31-4CBF5AB40FA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41376" y="5981113"/>
            <a:ext cx="2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8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Jacq Kévin</cp:lastModifiedBy>
  <cp:revision>4</cp:revision>
  <dcterms:created xsi:type="dcterms:W3CDTF">2019-02-11T13:05:43Z</dcterms:created>
  <dcterms:modified xsi:type="dcterms:W3CDTF">2019-07-24T11:31:04Z</dcterms:modified>
</cp:coreProperties>
</file>