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034" y="851824"/>
            <a:ext cx="9144000" cy="1641490"/>
          </a:xfrm>
        </p:spPr>
        <p:txBody>
          <a:bodyPr/>
          <a:lstStyle/>
          <a:p>
            <a:r>
              <a:rPr lang="en-US" dirty="0" smtClean="0"/>
              <a:t>Wandering in the Woods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5637" y="4062711"/>
            <a:ext cx="9144000" cy="19550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Sandeep </a:t>
            </a:r>
            <a:r>
              <a:rPr lang="en-US" dirty="0" err="1"/>
              <a:t>Perikala</a:t>
            </a:r>
            <a:endParaRPr lang="en-US" dirty="0"/>
          </a:p>
          <a:p>
            <a:r>
              <a:rPr lang="en-US" dirty="0"/>
              <a:t>Naveen </a:t>
            </a:r>
            <a:r>
              <a:rPr lang="en-US" dirty="0" err="1"/>
              <a:t>Madupoju</a:t>
            </a:r>
            <a:endParaRPr lang="en-US" dirty="0"/>
          </a:p>
          <a:p>
            <a:r>
              <a:rPr lang="en-US" dirty="0" err="1"/>
              <a:t>Arshiya</a:t>
            </a:r>
            <a:r>
              <a:rPr lang="en-US" dirty="0"/>
              <a:t> </a:t>
            </a:r>
            <a:r>
              <a:rPr lang="en-US" dirty="0" err="1"/>
              <a:t>Nooreen</a:t>
            </a:r>
            <a:endParaRPr lang="en-US" dirty="0"/>
          </a:p>
          <a:p>
            <a:r>
              <a:rPr lang="en-US" dirty="0" err="1"/>
              <a:t>Praneeth</a:t>
            </a:r>
            <a:r>
              <a:rPr lang="en-US" dirty="0"/>
              <a:t> </a:t>
            </a:r>
            <a:r>
              <a:rPr lang="en-US" dirty="0" err="1"/>
              <a:t>Somisetty</a:t>
            </a:r>
            <a:endParaRPr lang="en-US" dirty="0"/>
          </a:p>
          <a:p>
            <a:r>
              <a:rPr lang="en-US" dirty="0" err="1"/>
              <a:t>Khaja</a:t>
            </a:r>
            <a:r>
              <a:rPr lang="en-US" dirty="0"/>
              <a:t> Ahmed Hussain Syed</a:t>
            </a:r>
          </a:p>
        </p:txBody>
      </p:sp>
    </p:spTree>
    <p:extLst>
      <p:ext uri="{BB962C8B-B14F-4D97-AF65-F5344CB8AC3E}">
        <p14:creationId xmlns:p14="http://schemas.microsoft.com/office/powerpoint/2010/main" val="280965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/>
              <a:t>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53250"/>
            <a:ext cx="10233800" cy="48475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300" dirty="0"/>
              <a:t>A customer journey map is a basic concept: it's a graphic that shows the many interactions a client has with our business, whether they're purchasing something from us online, at a store, or using one of our services. </a:t>
            </a:r>
            <a:endParaRPr lang="en-US" sz="2300" dirty="0" smtClean="0"/>
          </a:p>
          <a:p>
            <a:pPr>
              <a:lnSpc>
                <a:spcPct val="200000"/>
              </a:lnSpc>
            </a:pPr>
            <a:r>
              <a:rPr lang="en-US" sz="2300" dirty="0" smtClean="0"/>
              <a:t>The </a:t>
            </a:r>
            <a:r>
              <a:rPr lang="en-US" sz="2300" dirty="0"/>
              <a:t>goal of student is to enhance computational thinking and basic concepts of math, and computer science. </a:t>
            </a:r>
            <a:endParaRPr lang="en-US" sz="2300" dirty="0" smtClean="0"/>
          </a:p>
          <a:p>
            <a:pPr>
              <a:lnSpc>
                <a:spcPct val="200000"/>
              </a:lnSpc>
            </a:pPr>
            <a:r>
              <a:rPr lang="en-US" sz="2300" dirty="0" smtClean="0"/>
              <a:t>The </a:t>
            </a:r>
            <a:r>
              <a:rPr lang="en-US" sz="2300" dirty="0"/>
              <a:t>game will be designed as a s simulation to provide the students an opportunity to select the level depending upon the grade and play the game while system will present different challenges</a:t>
            </a:r>
            <a:r>
              <a:rPr lang="en-US" sz="23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 must remember that when the prototype undergoes additional testing and development, it may reveal previously unknown dangers to the client, which may need revisions to this document</a:t>
            </a:r>
            <a:r>
              <a:rPr lang="en-US" sz="2000" dirty="0" smtClean="0"/>
              <a:t>.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2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2" y="2322985"/>
            <a:ext cx="71247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1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3588187" cy="4351338"/>
          </a:xfrm>
        </p:spPr>
        <p:txBody>
          <a:bodyPr/>
          <a:lstStyle/>
          <a:p>
            <a:r>
              <a:rPr lang="en-US" dirty="0" smtClean="0"/>
              <a:t>Installation:</a:t>
            </a:r>
          </a:p>
          <a:p>
            <a:pPr lvl="1"/>
            <a:r>
              <a:rPr lang="en-US" dirty="0" smtClean="0"/>
              <a:t>Step 1: Click on “Wandering in woods-win64”</a:t>
            </a:r>
          </a:p>
          <a:p>
            <a:pPr lvl="1"/>
            <a:r>
              <a:rPr lang="en-US" dirty="0" smtClean="0"/>
              <a:t>Step 2: Click next</a:t>
            </a:r>
          </a:p>
          <a:p>
            <a:pPr lvl="1"/>
            <a:r>
              <a:rPr lang="en-US" dirty="0" smtClean="0"/>
              <a:t>Step 3: After completing the installation Click Finish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18811" y="365124"/>
            <a:ext cx="5943600" cy="5181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18811" y="1139453"/>
            <a:ext cx="3261632" cy="275161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191067" y="1139454"/>
            <a:ext cx="3147840" cy="275161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29470" y="4001294"/>
            <a:ext cx="3078733" cy="27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8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33" y="1799685"/>
            <a:ext cx="4178332" cy="1429898"/>
          </a:xfrm>
        </p:spPr>
        <p:txBody>
          <a:bodyPr/>
          <a:lstStyle/>
          <a:p>
            <a:r>
              <a:rPr lang="en-US" dirty="0" smtClean="0"/>
              <a:t>GUI Layout of Application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77119" y="1799685"/>
            <a:ext cx="59436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182213" cy="4351338"/>
          </a:xfrm>
        </p:spPr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767246"/>
            <a:ext cx="5943600" cy="46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1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357311" cy="4351338"/>
          </a:xfrm>
        </p:spPr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4511" y="1372512"/>
            <a:ext cx="3543300" cy="34385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1707" y="1369972"/>
            <a:ext cx="5943600" cy="34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739932" cy="4351338"/>
          </a:xfrm>
        </p:spPr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89052" y="1879776"/>
            <a:ext cx="5943600" cy="31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0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5181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Wandering in the woods is a game which is a rather straightforward visualization intended to explain the fundamental concept to kids in grades K-2 (and hopefully to amuse kids); kids would select and watch what happens. 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 smtClean="0"/>
              <a:t>We </a:t>
            </a:r>
            <a:r>
              <a:rPr lang="en-US" sz="1600" dirty="0"/>
              <a:t>intend for levels 3 to 5 kids to deal with individual information generating activities, or "little data," in a somewhat more challenging form in which they decide things, view information, and face extra challenges. 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 smtClean="0"/>
              <a:t>There </a:t>
            </a:r>
            <a:r>
              <a:rPr lang="en-US" sz="1600" dirty="0"/>
              <a:t>will be a more complicated edition for grades 6 to 8, where children participate with small and large data, charts are produced, and learners decide things that mostly transform the data.</a:t>
            </a:r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724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28" y="1598645"/>
            <a:ext cx="4612834" cy="51264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For the development of game, the software development team will use Feature-Driven Development (FDD) process model. </a:t>
            </a:r>
            <a:endParaRPr lang="en-US" sz="1600" dirty="0" smtClean="0"/>
          </a:p>
          <a:p>
            <a:pPr>
              <a:lnSpc>
                <a:spcPct val="200000"/>
              </a:lnSpc>
            </a:pPr>
            <a:r>
              <a:rPr lang="en-US" sz="1600" dirty="0"/>
              <a:t>In Agile, FDD supports regular status monitoring to focus attention on development and evaluate performance</a:t>
            </a:r>
            <a:r>
              <a:rPr lang="en-US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FDD enables teams to rapidly detect flaws and implement fixes with frequent updates to the project</a:t>
            </a:r>
            <a:r>
              <a:rPr lang="en-US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In addition, information and significant outcomes may be made available to customers at any time. However, features in the FDD context may not always correspond to the conventionally known notion of a product's characteristics. </a:t>
            </a:r>
            <a:endParaRPr lang="en-US" sz="1600" dirty="0"/>
          </a:p>
        </p:txBody>
      </p:sp>
      <p:pic>
        <p:nvPicPr>
          <p:cNvPr id="4" name="Picture 3" descr="FDD-Mode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92" y="4415192"/>
            <a:ext cx="5530755" cy="18032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48162" y="464361"/>
            <a:ext cx="4612834" cy="3783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400" dirty="0"/>
              <a:t>The FDD method is structured in five stages, each of which is based on individual "feature" projects. This is the project </a:t>
            </a:r>
            <a:r>
              <a:rPr lang="en-US" sz="3400" dirty="0" smtClean="0"/>
              <a:t>lifecycle: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 smtClean="0"/>
              <a:t>Create </a:t>
            </a:r>
            <a:r>
              <a:rPr lang="en-US" sz="3000" dirty="0"/>
              <a:t>a comprehensive plan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 smtClean="0"/>
              <a:t>Create </a:t>
            </a:r>
            <a:r>
              <a:rPr lang="en-US" sz="3000" dirty="0"/>
              <a:t>a list of functionalities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 smtClean="0"/>
              <a:t>Create </a:t>
            </a:r>
            <a:r>
              <a:rPr lang="en-US" sz="3000" dirty="0"/>
              <a:t>a strategy based on features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 smtClean="0"/>
              <a:t>Feature-based </a:t>
            </a:r>
            <a:r>
              <a:rPr lang="en-US" sz="3000" dirty="0"/>
              <a:t>design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 smtClean="0"/>
              <a:t>Systematical </a:t>
            </a:r>
            <a:r>
              <a:rPr lang="en-US" sz="3000" dirty="0"/>
              <a:t>feature-based design</a:t>
            </a:r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993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We have the following use cases for our application: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1600" dirty="0" smtClean="0"/>
              <a:t>Use Case 1: Start Game</a:t>
            </a:r>
            <a:endParaRPr lang="en-US" sz="1600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Use Case </a:t>
            </a:r>
            <a:r>
              <a:rPr lang="en-US" sz="1600" dirty="0" smtClean="0"/>
              <a:t>2: End Game</a:t>
            </a:r>
            <a:endParaRPr lang="en-US" sz="1600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Use Case </a:t>
            </a:r>
            <a:r>
              <a:rPr lang="en-US" sz="1600" dirty="0" smtClean="0"/>
              <a:t>3: Wander</a:t>
            </a:r>
            <a:endParaRPr lang="en-US" sz="1600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Use Case </a:t>
            </a:r>
            <a:r>
              <a:rPr lang="en-US" sz="1600" dirty="0" smtClean="0"/>
              <a:t>4: Setup Size of Grid</a:t>
            </a:r>
            <a:endParaRPr lang="en-US" sz="1600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Use Case </a:t>
            </a:r>
            <a:r>
              <a:rPr lang="en-US" sz="1600" dirty="0" smtClean="0"/>
              <a:t>5: Run Experiments</a:t>
            </a:r>
            <a:endParaRPr lang="en-US" sz="1600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Use Case </a:t>
            </a:r>
            <a:r>
              <a:rPr lang="en-US" sz="1600" dirty="0" smtClean="0"/>
              <a:t>6: Exploring Different Protocols</a:t>
            </a:r>
            <a:endParaRPr lang="en-US" sz="1600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Use Case </a:t>
            </a:r>
            <a:r>
              <a:rPr lang="en-US" sz="1600" dirty="0" smtClean="0"/>
              <a:t>7: Display Statistics</a:t>
            </a:r>
            <a:endParaRPr lang="en-US" sz="1600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Use Case </a:t>
            </a:r>
            <a:r>
              <a:rPr lang="en-US" sz="1600" dirty="0" smtClean="0"/>
              <a:t>8: Play Music</a:t>
            </a:r>
            <a:endParaRPr lang="en-US" sz="1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44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28" y="1566762"/>
            <a:ext cx="6907510" cy="4918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28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0" y="2068749"/>
            <a:ext cx="5993082" cy="3342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23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64" y="1465634"/>
            <a:ext cx="6442488" cy="4711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73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41" y="1575881"/>
            <a:ext cx="5985712" cy="4601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36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	Activity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30" y="1690688"/>
            <a:ext cx="5162144" cy="5099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38813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25</TotalTime>
  <Words>519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Depth</vt:lpstr>
      <vt:lpstr>Wandering in the Woods</vt:lpstr>
      <vt:lpstr>Introduction</vt:lpstr>
      <vt:lpstr>Process Model</vt:lpstr>
      <vt:lpstr>Use Case</vt:lpstr>
      <vt:lpstr>Use Case Diagram</vt:lpstr>
      <vt:lpstr>Deployment Diagram</vt:lpstr>
      <vt:lpstr>Class Diagram</vt:lpstr>
      <vt:lpstr>State Diagram</vt:lpstr>
      <vt:lpstr>4.5 Activity Diagram</vt:lpstr>
      <vt:lpstr>Customer Journey Map</vt:lpstr>
      <vt:lpstr>Persona </vt:lpstr>
      <vt:lpstr>UI Mockup</vt:lpstr>
      <vt:lpstr>Continued</vt:lpstr>
      <vt:lpstr>Continued…</vt:lpstr>
      <vt:lpstr>Continued …</vt:lpstr>
      <vt:lpstr>Continued …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created xsi:type="dcterms:W3CDTF">2022-08-26T16:44:57Z</dcterms:created>
  <dcterms:modified xsi:type="dcterms:W3CDTF">2022-08-26T17:10:33Z</dcterms:modified>
</cp:coreProperties>
</file>