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2BBF351B-C265-416C-BC8F-9803154F8FFF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86DFE9-5551-4451-88D2-B3336C8C9524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351B-C265-416C-BC8F-9803154F8FFF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DFE9-5551-4451-88D2-B3336C8C95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351B-C265-416C-BC8F-9803154F8FFF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DFE9-5551-4451-88D2-B3336C8C952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BBF351B-C265-416C-BC8F-9803154F8FFF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086DFE9-5551-4451-88D2-B3336C8C952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351B-C265-416C-BC8F-9803154F8FFF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86DFE9-5551-4451-88D2-B3336C8C952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BBF351B-C265-416C-BC8F-9803154F8FFF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086DFE9-5551-4451-88D2-B3336C8C952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BBF351B-C265-416C-BC8F-9803154F8FFF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086DFE9-5551-4451-88D2-B3336C8C952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351B-C265-416C-BC8F-9803154F8FFF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86DFE9-5551-4451-88D2-B3336C8C952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351B-C265-416C-BC8F-9803154F8FFF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86DFE9-5551-4451-88D2-B3336C8C95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BBF351B-C265-416C-BC8F-9803154F8FFF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086DFE9-5551-4451-88D2-B3336C8C952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2BBF351B-C265-416C-BC8F-9803154F8FFF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A086DFE9-5551-4451-88D2-B3336C8C952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2BBF351B-C265-416C-BC8F-9803154F8FFF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A086DFE9-5551-4451-88D2-B3336C8C95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95536" y="76470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PROJECT MENGANALISIS DATABASES SQL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STUDY INDEPENDEN </a:t>
            </a:r>
          </a:p>
          <a:p>
            <a:pPr marL="0" indent="0">
              <a:buNone/>
            </a:pPr>
            <a:r>
              <a:rPr lang="en-US" dirty="0" smtClean="0"/>
              <a:t>NIGRASIP</a:t>
            </a:r>
          </a:p>
          <a:p>
            <a:pPr marL="0" indent="0">
              <a:buNone/>
            </a:pPr>
            <a:r>
              <a:rPr lang="en-US" dirty="0" smtClean="0"/>
              <a:t>KELAS :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43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910" y="2020888"/>
            <a:ext cx="7248180" cy="407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LATIAN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48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910" y="2020888"/>
            <a:ext cx="7248180" cy="407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LATIAN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3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910" y="2020888"/>
            <a:ext cx="7248180" cy="407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LATIAN </a:t>
            </a:r>
            <a:r>
              <a:rPr lang="en-US" dirty="0" smtClean="0"/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0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910" y="2020888"/>
            <a:ext cx="7248180" cy="407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LATIAN 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9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910" y="2020888"/>
            <a:ext cx="7248180" cy="407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LATIAN </a:t>
            </a:r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6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910" y="2020888"/>
            <a:ext cx="7248180" cy="407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LATIAN </a:t>
            </a:r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51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89</TotalTime>
  <Words>22</Words>
  <Application>Microsoft Office PowerPoint</Application>
  <PresentationFormat>On-screen Show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BlackTie</vt:lpstr>
      <vt:lpstr>PowerPoint Presentation</vt:lpstr>
      <vt:lpstr>LATIAN 1</vt:lpstr>
      <vt:lpstr>LATIAN 2</vt:lpstr>
      <vt:lpstr>LATIAN  3</vt:lpstr>
      <vt:lpstr>LATIAN 4</vt:lpstr>
      <vt:lpstr>LATIAN 5</vt:lpstr>
      <vt:lpstr>LATIAN 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bismillah</dc:creator>
  <cp:lastModifiedBy>bismillah</cp:lastModifiedBy>
  <cp:revision>6</cp:revision>
  <dcterms:created xsi:type="dcterms:W3CDTF">2021-12-10T13:21:00Z</dcterms:created>
  <dcterms:modified xsi:type="dcterms:W3CDTF">2021-12-10T14:50:24Z</dcterms:modified>
</cp:coreProperties>
</file>