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FL72ky7V7fSyM9WHlHwfeSsXE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red and blue rectangle with black background&#10;&#10;Description automatically generated" id="11" name="Google Shape;1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461" y="6414647"/>
            <a:ext cx="732739" cy="427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orange logo&#10;&#10;Description automatically generated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8972" y="6350274"/>
            <a:ext cx="894900" cy="503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13" name="Google Shape;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1286" y="6449850"/>
            <a:ext cx="1127941" cy="2649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519950" y="2853000"/>
            <a:ext cx="8991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28800" y="5122125"/>
            <a:ext cx="61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Team Name : Adesh Singh Tomar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 : 23/06/2024</a:t>
            </a:r>
            <a:endParaRPr sz="1900"/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88475" y="292250"/>
            <a:ext cx="114726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AI-Driven Real-Time Risk </a:t>
            </a:r>
            <a:r>
              <a:rPr lang="en-IN"/>
              <a:t>Management</a:t>
            </a:r>
            <a:r>
              <a:rPr lang="en-IN"/>
              <a:t> System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43900" y="3434232"/>
            <a:ext cx="9144000" cy="9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100"/>
              <a:t>Enhancing Financial Risk Prediction and Mitigation using Generative AI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498550" y="1151300"/>
            <a:ext cx="11180700" cy="6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Azure’s Scalable Infrastructure: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Utilizes Azure’s cloud infrastructure which allows for elastic scaling based on demand.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Resources can be scaled up or down automatically to accommodate varying data loads and user activities.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Microservices Architecture: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Modular design allows for independent scaling of different components (data ingestion, processing, storage, analytics).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Facilitates easy addition of new features and integration with other services.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Reach: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Azure’s worldwide data centers ensure low-latency access and high availability.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multi-region deployments, enabling global financial institutions to use the platform seamlessly.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Optimization: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Continuous monitoring and optimization of system performance.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of caching, load balancing, and other techniques to maintain high performance under heavy loads.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Future-Proofing: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Designed to accommodate new data sources, analytical methods, and compliance requirements.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Regular updates and improvements to stay ahead of technological and regulatory changes.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1"/>
          <p:cNvSpPr txBox="1"/>
          <p:nvPr>
            <p:ph type="title"/>
          </p:nvPr>
        </p:nvSpPr>
        <p:spPr>
          <a:xfrm>
            <a:off x="498550" y="174825"/>
            <a:ext cx="8774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8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Scalability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/>
        </p:nvSpPr>
        <p:spPr>
          <a:xfrm>
            <a:off x="553250" y="1151300"/>
            <a:ext cx="11126100" cy="5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Automated Deployment: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of automated deployment scripts and Azure DevOps for quick and efficient setup.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Step-by-step deployment guides and documentation provided.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User-Friendly Configuration: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Simple configuration interface allowing users to customize settings without extensive technical knowledge.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Pre-configured templates for common use cases and risk scenarios.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Maintenance and Support: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Regular updates and patches managed through Azure DevOps.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Comprehensive maintenance plans including monitoring, backups, and disaster recovery.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Monitoring and Alerts: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Integrated monitoring tools to track system performance and health.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Automated alerts for any system issues, ensuring prompt resolution.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Extensive Documentation: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Detailed user manuals, FAQs, and troubleshooting guides.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to a community forum and knowledge base for additional support.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553250" y="211325"/>
            <a:ext cx="8774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Ease of Deployment and Maintenance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535025" y="1151300"/>
            <a:ext cx="11181000" cy="7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Encryption: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End-to-end encryption for data in transit and at rest using industry-standard protocols.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Secure key management practices to protect encryption keys.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Access Control: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Role-based access control (RBAC) to limit access to sensitive data and functionalities.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Multi-factor authentication (MFA) for an additional layer of security.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Compliance Monitoring: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compliance checks with regulatory standards (e.g., GDPR, Basel III) using Azure Security Center.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Automated generation of compliance reports and audit trails.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Regular Security Audits: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Scheduled security audits to identify and address vulnerabilities.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Penetration testing and threat modeling to proactively mitigate risks.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Incident Response: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Established incident response plan to handle security breaches effectively.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monitoring and alerting for suspicious activities.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AutoNum type="arabicPeriod"/>
            </a:pPr>
            <a:r>
              <a:rPr b="1"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Integrity: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Implementation of checksums and hashing techniques to ensure data integrity.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Quattrocento Sans"/>
              <a:buChar char="●"/>
            </a:pPr>
            <a:r>
              <a:rPr lang="en-IN" sz="16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Regular backups and version control to protect against data loss and corruption.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535025" y="174850"/>
            <a:ext cx="8774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8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Security Considerations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B1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1" i="0" lang="en-IN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I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Adesh Singh Tomar</a:t>
            </a:r>
            <a:endParaRPr b="1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25575" y="1033575"/>
            <a:ext cx="11290200" cy="5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Risks: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Financial markets are increasingly volatile, influenced by global events, economic changes, and investor sentiment.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Traditional systems struggle to provide real-time insights and fail to predict sudden market shifts.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Credit Risks: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Financial institutions must accurately assess the creditworthiness of clients to prevent defaults.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 models often rely on static historical data and do not account for real-time changes in a client’s financial behavior or market conditions.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Operational Risks: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 financial operations are susceptible to various disruptions including fraud, system failures, and regulatory changes.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Manual and reactive approaches to managing operational risks result in delayed responses and increased vulnerability.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 and assess market, credit and operational risk in real-time.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Identifies </a:t>
            </a: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anomaly</a:t>
            </a: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potential threats promptly.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 actionable risk mitigation techniques.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Ensure regulatory </a:t>
            </a: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compliance</a:t>
            </a: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seamlessly.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25575" y="229550"/>
            <a:ext cx="834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Statement?</a:t>
            </a: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43825" y="229550"/>
            <a:ext cx="833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Pre-Requisite</a:t>
            </a: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43825" y="1151300"/>
            <a:ext cx="111261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Solution Include: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Traditional Risk Management Systems: Often rely on historical data and manual analysis.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Statistical Models: Use basic statistical techniques for risk prediction.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Proprietary Financial Software: Offers comprehensive risk management but may lack real-time capabilities and flexibility.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Regulatory Tools: Focused on compliance but not on predictive risk management.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25575" y="229550"/>
            <a:ext cx="834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Tools or resources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425575" y="1151300"/>
            <a:ext cx="8663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tools which are likely to be used by me if my idea got selected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Machine Learning: For training and deploying generative AI models.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Databricks: For data processing and ETL (Extract, Transform, Load) operations.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Stream Analytics: For real-time data streaming and analysis.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SQL Database: For storing structured data.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Cosmos DB: For handling unstructured data.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Logic Apps: For integrating workflows and automating alerts.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Azure Security Center: For ensuring compliance and security monitoring.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553250" y="1151300"/>
            <a:ext cx="76854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Methodology: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Ingestion and Preprocessing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 data from diverse sources (financial markets, credit histories, transactions, news).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 and normalize data using Azure Databricks.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Risk Prediction using Generative AI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 models using Azure Machine Learning.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 real-time analysis with Azure Stream Analytics.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Risk Assessment and Anomaly Detection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Analyze market trends and sentiment.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Assess credit risk and detect operational anomalies.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Predictive Insights and Visualization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 dashboards with Power BI.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up alerts with Azure Logic Apps.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553250" y="229550"/>
            <a:ext cx="8221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Supporting Functional Documents</a:t>
            </a: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497175" y="1151300"/>
            <a:ext cx="87747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Key Differentiators: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Capabilities: Immediate risk detection and response.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Generative AI: Advanced AI models for accurate predictions and actionable insights.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Comprehensive Coverage: Addresses market, credit, and operational risks holistically.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Regulatory Compliance: Built-in compliance monitoring.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Adoption Plan: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Pilot Program: Initiate with a pilot program for select financial institutions.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Feedback Loop: Incorporate user feedback to refine the system.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Training and Support: Provide training sessions and 24/7 support for seamless integration.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Marketing Strategy: Highlight unique features and benefits through targeted marketing campaigns.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497175" y="229550"/>
            <a:ext cx="827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Differentiators &amp; Adoption Plan</a:t>
            </a: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553250" y="229550"/>
            <a:ext cx="8221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Potential and Relevance</a:t>
            </a:r>
            <a:b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553250" y="887650"/>
            <a:ext cx="11144400" cy="7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AI-Driven Real-Time Risk Management System has immense business potential and relevance across various sectors within the financial industry: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Financial Institutions: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Risk Management: Provides real-time insights into market, credit, and operational risks, enabling proactive risk mitigation.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Regulatory Compliance: Ensures continuous monitoring and compliance with financial regulations, reducing the risk of non-compliance penalties.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Fraud Detection: Identifies and mitigates fraudulent activities through advanced anomaly detection.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Insurance Companies: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Risk Assessment: Improves underwriting processes by assessing the risk profiles of clients more accurately.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Claim Management: Detects fraudulent claims early, reducing the financial impact on the company.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Investment Firms: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Portfolio Management: Optimizes investment strategies by predicting market trends and potential risks.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Volatility Management: Provides insights to manage and hedge against market volatility.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Regulatory Bodies: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Compliance Monitoring: Facilitates real-time compliance checks and enforcement of financial regulations.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Policy Formulation: Supports data-driven policy-making through comprehensive risk analysis.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Corporate Entities: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Operational Efficiency: Enhances operational risk management, ensuring business continuity and reducing losses.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Strategic Decision Making: Provides actionable insights for strategic planning and decision-making.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535025" y="1151300"/>
            <a:ext cx="11126100" cy="7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of Generative AI: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Utilizes advanced generative AI models (e.g., GPT-4) to predict and assess risks with high accuracy.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Capable of generating predictive insights and actionable strategies in real-time.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Data Processing: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Ingests and processes data in real-time, allowing for immediate risk detection and response.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Leverages Azure Stream Analytics and Event Hubs for seamless data streaming and analysis.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Holistic Risk Management: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Covers a wide range of risk categories including market, credit, and operational risks.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a unified platform for comprehensive risk assessment and mitigation.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Compliance Monitoring: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Integrates with Azure Security Center and Azure Policy to ensure continuous regulatory compliance.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Generates compliance reports and audit trails automatically.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 Interface: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Offers intuitive dashboards and visualizations through Power BI, enhancing user experience.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customizable alerts and notifications, keeping users informed of significant risk events.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9"/>
          <p:cNvSpPr txBox="1"/>
          <p:nvPr>
            <p:ph type="title"/>
          </p:nvPr>
        </p:nvSpPr>
        <p:spPr>
          <a:xfrm>
            <a:off x="535025" y="229550"/>
            <a:ext cx="823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Uniqueness of Approach and Solution</a:t>
            </a:r>
            <a:br>
              <a:rPr b="1" lang="en-I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516775" y="1151300"/>
            <a:ext cx="111624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Intuitive Dashboards: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 and interactive dashboards developed using Power BI.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Easy navigation and access to critical risk metrics and insights.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Alerts and Notifications: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alerts for significant risk indicators delivered through Azure Logic Apps and Twilio.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Customizable notification preferences (SMS, Email, App Notifications).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Actionable Insights: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clear and concise risk mitigation strategies based on predictive analytics.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Interactive reports that allow users to drill down into specific risk events and trends.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Responsive Design: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Accessible on multiple devices (desktop, tablet, mobile) ensuring users can monitor risks on-the-go.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Consistent user experience across platforms.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b="1"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and Support: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Comprehensive training materials and support documentation available.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-I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24/7 customer support to assist with any issues or queries.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0"/>
          <p:cNvSpPr txBox="1"/>
          <p:nvPr>
            <p:ph type="title"/>
          </p:nvPr>
        </p:nvSpPr>
        <p:spPr>
          <a:xfrm>
            <a:off x="516775" y="266025"/>
            <a:ext cx="8774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8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User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2024-06-09T08:34:46Z</dcterms:created>
  <dc:creator>Avinash Rohit</dc:creator>
</cp:coreProperties>
</file>