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 id="260" r:id="rId6"/>
    <p:sldId id="261" r:id="rId7"/>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9522-9EC0-443A-8CDF-F36C49A6B0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4031ACEA-A38A-4504-8A26-58EF6610A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03CE3948-6DD5-4BCC-BBC8-A951837CC88E}"/>
              </a:ext>
            </a:extLst>
          </p:cNvPr>
          <p:cNvSpPr>
            <a:spLocks noGrp="1"/>
          </p:cNvSpPr>
          <p:nvPr>
            <p:ph type="dt" sz="half" idx="10"/>
          </p:nvPr>
        </p:nvSpPr>
        <p:spPr/>
        <p:txBody>
          <a:bodyPr/>
          <a:lstStyle/>
          <a:p>
            <a:fld id="{45041A1D-7CA2-4B6E-89E3-4B4ABB5DD2D5}" type="datetimeFigureOut">
              <a:rPr lang="sv-SE" smtClean="0"/>
              <a:t>2019-11-25</a:t>
            </a:fld>
            <a:endParaRPr lang="sv-SE"/>
          </a:p>
        </p:txBody>
      </p:sp>
      <p:sp>
        <p:nvSpPr>
          <p:cNvPr id="5" name="Footer Placeholder 4">
            <a:extLst>
              <a:ext uri="{FF2B5EF4-FFF2-40B4-BE49-F238E27FC236}">
                <a16:creationId xmlns:a16="http://schemas.microsoft.com/office/drawing/2014/main" id="{797C468A-60AE-4E9A-929A-BEB094E89FF7}"/>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AFE799E1-53B9-4C22-9B63-6AF7328122B7}"/>
              </a:ext>
            </a:extLst>
          </p:cNvPr>
          <p:cNvSpPr>
            <a:spLocks noGrp="1"/>
          </p:cNvSpPr>
          <p:nvPr>
            <p:ph type="sldNum" sz="quarter" idx="12"/>
          </p:nvPr>
        </p:nvSpPr>
        <p:spPr/>
        <p:txBody>
          <a:bodyPr/>
          <a:lstStyle/>
          <a:p>
            <a:fld id="{1E47BEFC-025A-4A38-A8E7-23D390969854}" type="slidenum">
              <a:rPr lang="sv-SE" smtClean="0"/>
              <a:t>‹#›</a:t>
            </a:fld>
            <a:endParaRPr lang="sv-SE"/>
          </a:p>
        </p:txBody>
      </p:sp>
    </p:spTree>
    <p:extLst>
      <p:ext uri="{BB962C8B-B14F-4D97-AF65-F5344CB8AC3E}">
        <p14:creationId xmlns:p14="http://schemas.microsoft.com/office/powerpoint/2010/main" val="2556545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E3CF-247B-4153-8717-82457D7FF400}"/>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48168C9B-C26B-46C4-979E-24400C24DF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F0C32BC8-C93B-4217-A7FB-EFE18FF71500}"/>
              </a:ext>
            </a:extLst>
          </p:cNvPr>
          <p:cNvSpPr>
            <a:spLocks noGrp="1"/>
          </p:cNvSpPr>
          <p:nvPr>
            <p:ph type="dt" sz="half" idx="10"/>
          </p:nvPr>
        </p:nvSpPr>
        <p:spPr/>
        <p:txBody>
          <a:bodyPr/>
          <a:lstStyle/>
          <a:p>
            <a:fld id="{45041A1D-7CA2-4B6E-89E3-4B4ABB5DD2D5}" type="datetimeFigureOut">
              <a:rPr lang="sv-SE" smtClean="0"/>
              <a:t>2019-11-25</a:t>
            </a:fld>
            <a:endParaRPr lang="sv-SE"/>
          </a:p>
        </p:txBody>
      </p:sp>
      <p:sp>
        <p:nvSpPr>
          <p:cNvPr id="5" name="Footer Placeholder 4">
            <a:extLst>
              <a:ext uri="{FF2B5EF4-FFF2-40B4-BE49-F238E27FC236}">
                <a16:creationId xmlns:a16="http://schemas.microsoft.com/office/drawing/2014/main" id="{643AD7C7-C417-4671-9AD8-2097EDD68AC8}"/>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1B3F7AD-6A61-4495-B9F0-D59FF29F7F8C}"/>
              </a:ext>
            </a:extLst>
          </p:cNvPr>
          <p:cNvSpPr>
            <a:spLocks noGrp="1"/>
          </p:cNvSpPr>
          <p:nvPr>
            <p:ph type="sldNum" sz="quarter" idx="12"/>
          </p:nvPr>
        </p:nvSpPr>
        <p:spPr/>
        <p:txBody>
          <a:bodyPr/>
          <a:lstStyle/>
          <a:p>
            <a:fld id="{1E47BEFC-025A-4A38-A8E7-23D390969854}" type="slidenum">
              <a:rPr lang="sv-SE" smtClean="0"/>
              <a:t>‹#›</a:t>
            </a:fld>
            <a:endParaRPr lang="sv-SE"/>
          </a:p>
        </p:txBody>
      </p:sp>
    </p:spTree>
    <p:extLst>
      <p:ext uri="{BB962C8B-B14F-4D97-AF65-F5344CB8AC3E}">
        <p14:creationId xmlns:p14="http://schemas.microsoft.com/office/powerpoint/2010/main" val="119740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4A9565-984C-43DA-911A-79710F3022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D52FDD01-7456-4E65-A833-295845F8B3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33B91C40-D0D0-41CB-87FB-E16596474909}"/>
              </a:ext>
            </a:extLst>
          </p:cNvPr>
          <p:cNvSpPr>
            <a:spLocks noGrp="1"/>
          </p:cNvSpPr>
          <p:nvPr>
            <p:ph type="dt" sz="half" idx="10"/>
          </p:nvPr>
        </p:nvSpPr>
        <p:spPr/>
        <p:txBody>
          <a:bodyPr/>
          <a:lstStyle/>
          <a:p>
            <a:fld id="{45041A1D-7CA2-4B6E-89E3-4B4ABB5DD2D5}" type="datetimeFigureOut">
              <a:rPr lang="sv-SE" smtClean="0"/>
              <a:t>2019-11-25</a:t>
            </a:fld>
            <a:endParaRPr lang="sv-SE"/>
          </a:p>
        </p:txBody>
      </p:sp>
      <p:sp>
        <p:nvSpPr>
          <p:cNvPr id="5" name="Footer Placeholder 4">
            <a:extLst>
              <a:ext uri="{FF2B5EF4-FFF2-40B4-BE49-F238E27FC236}">
                <a16:creationId xmlns:a16="http://schemas.microsoft.com/office/drawing/2014/main" id="{616CB372-88B8-4B97-B7C5-F692E0A74F3B}"/>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5CE76026-0DA4-4CBE-896A-E93702E8FF82}"/>
              </a:ext>
            </a:extLst>
          </p:cNvPr>
          <p:cNvSpPr>
            <a:spLocks noGrp="1"/>
          </p:cNvSpPr>
          <p:nvPr>
            <p:ph type="sldNum" sz="quarter" idx="12"/>
          </p:nvPr>
        </p:nvSpPr>
        <p:spPr/>
        <p:txBody>
          <a:bodyPr/>
          <a:lstStyle/>
          <a:p>
            <a:fld id="{1E47BEFC-025A-4A38-A8E7-23D390969854}" type="slidenum">
              <a:rPr lang="sv-SE" smtClean="0"/>
              <a:t>‹#›</a:t>
            </a:fld>
            <a:endParaRPr lang="sv-SE"/>
          </a:p>
        </p:txBody>
      </p:sp>
    </p:spTree>
    <p:extLst>
      <p:ext uri="{BB962C8B-B14F-4D97-AF65-F5344CB8AC3E}">
        <p14:creationId xmlns:p14="http://schemas.microsoft.com/office/powerpoint/2010/main" val="96762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45B1-4CED-4850-B7D7-C07C02B6B14C}"/>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546CED1A-D615-4AF7-89F9-D624985A4B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801C9B3D-C13D-4E08-8B97-B7611C324305}"/>
              </a:ext>
            </a:extLst>
          </p:cNvPr>
          <p:cNvSpPr>
            <a:spLocks noGrp="1"/>
          </p:cNvSpPr>
          <p:nvPr>
            <p:ph type="dt" sz="half" idx="10"/>
          </p:nvPr>
        </p:nvSpPr>
        <p:spPr/>
        <p:txBody>
          <a:bodyPr/>
          <a:lstStyle/>
          <a:p>
            <a:fld id="{45041A1D-7CA2-4B6E-89E3-4B4ABB5DD2D5}" type="datetimeFigureOut">
              <a:rPr lang="sv-SE" smtClean="0"/>
              <a:t>2019-11-25</a:t>
            </a:fld>
            <a:endParaRPr lang="sv-SE"/>
          </a:p>
        </p:txBody>
      </p:sp>
      <p:sp>
        <p:nvSpPr>
          <p:cNvPr id="5" name="Footer Placeholder 4">
            <a:extLst>
              <a:ext uri="{FF2B5EF4-FFF2-40B4-BE49-F238E27FC236}">
                <a16:creationId xmlns:a16="http://schemas.microsoft.com/office/drawing/2014/main" id="{C3A3A6B7-7B63-43DB-B4D0-85444921B9FE}"/>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E6207D99-A86B-437F-987A-37E9A18552CF}"/>
              </a:ext>
            </a:extLst>
          </p:cNvPr>
          <p:cNvSpPr>
            <a:spLocks noGrp="1"/>
          </p:cNvSpPr>
          <p:nvPr>
            <p:ph type="sldNum" sz="quarter" idx="12"/>
          </p:nvPr>
        </p:nvSpPr>
        <p:spPr/>
        <p:txBody>
          <a:bodyPr/>
          <a:lstStyle/>
          <a:p>
            <a:fld id="{1E47BEFC-025A-4A38-A8E7-23D390969854}" type="slidenum">
              <a:rPr lang="sv-SE" smtClean="0"/>
              <a:t>‹#›</a:t>
            </a:fld>
            <a:endParaRPr lang="sv-SE"/>
          </a:p>
        </p:txBody>
      </p:sp>
    </p:spTree>
    <p:extLst>
      <p:ext uri="{BB962C8B-B14F-4D97-AF65-F5344CB8AC3E}">
        <p14:creationId xmlns:p14="http://schemas.microsoft.com/office/powerpoint/2010/main" val="381080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75F3B-7E55-4F24-A3ED-92637169E7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14927D08-65C8-496F-88C7-5E8EDBE18A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3CF0E9-EF17-4DE1-AE79-4013BF902558}"/>
              </a:ext>
            </a:extLst>
          </p:cNvPr>
          <p:cNvSpPr>
            <a:spLocks noGrp="1"/>
          </p:cNvSpPr>
          <p:nvPr>
            <p:ph type="dt" sz="half" idx="10"/>
          </p:nvPr>
        </p:nvSpPr>
        <p:spPr/>
        <p:txBody>
          <a:bodyPr/>
          <a:lstStyle/>
          <a:p>
            <a:fld id="{45041A1D-7CA2-4B6E-89E3-4B4ABB5DD2D5}" type="datetimeFigureOut">
              <a:rPr lang="sv-SE" smtClean="0"/>
              <a:t>2019-11-25</a:t>
            </a:fld>
            <a:endParaRPr lang="sv-SE"/>
          </a:p>
        </p:txBody>
      </p:sp>
      <p:sp>
        <p:nvSpPr>
          <p:cNvPr id="5" name="Footer Placeholder 4">
            <a:extLst>
              <a:ext uri="{FF2B5EF4-FFF2-40B4-BE49-F238E27FC236}">
                <a16:creationId xmlns:a16="http://schemas.microsoft.com/office/drawing/2014/main" id="{87EFEE67-4CFD-4489-BA78-9747EEFC3F36}"/>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334EC431-17F7-447A-9941-9E7294DC9449}"/>
              </a:ext>
            </a:extLst>
          </p:cNvPr>
          <p:cNvSpPr>
            <a:spLocks noGrp="1"/>
          </p:cNvSpPr>
          <p:nvPr>
            <p:ph type="sldNum" sz="quarter" idx="12"/>
          </p:nvPr>
        </p:nvSpPr>
        <p:spPr/>
        <p:txBody>
          <a:bodyPr/>
          <a:lstStyle/>
          <a:p>
            <a:fld id="{1E47BEFC-025A-4A38-A8E7-23D390969854}" type="slidenum">
              <a:rPr lang="sv-SE" smtClean="0"/>
              <a:t>‹#›</a:t>
            </a:fld>
            <a:endParaRPr lang="sv-SE"/>
          </a:p>
        </p:txBody>
      </p:sp>
    </p:spTree>
    <p:extLst>
      <p:ext uri="{BB962C8B-B14F-4D97-AF65-F5344CB8AC3E}">
        <p14:creationId xmlns:p14="http://schemas.microsoft.com/office/powerpoint/2010/main" val="373272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25517-6D3B-4553-87C8-15EBC1284C6D}"/>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1440823B-2DC4-4B3B-ADF6-72B0C15791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29079A61-9EBC-4F30-86B5-972345CCF4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ECD16EB9-A0AF-47E2-A6CE-0288670070F7}"/>
              </a:ext>
            </a:extLst>
          </p:cNvPr>
          <p:cNvSpPr>
            <a:spLocks noGrp="1"/>
          </p:cNvSpPr>
          <p:nvPr>
            <p:ph type="dt" sz="half" idx="10"/>
          </p:nvPr>
        </p:nvSpPr>
        <p:spPr/>
        <p:txBody>
          <a:bodyPr/>
          <a:lstStyle/>
          <a:p>
            <a:fld id="{45041A1D-7CA2-4B6E-89E3-4B4ABB5DD2D5}" type="datetimeFigureOut">
              <a:rPr lang="sv-SE" smtClean="0"/>
              <a:t>2019-11-25</a:t>
            </a:fld>
            <a:endParaRPr lang="sv-SE"/>
          </a:p>
        </p:txBody>
      </p:sp>
      <p:sp>
        <p:nvSpPr>
          <p:cNvPr id="6" name="Footer Placeholder 5">
            <a:extLst>
              <a:ext uri="{FF2B5EF4-FFF2-40B4-BE49-F238E27FC236}">
                <a16:creationId xmlns:a16="http://schemas.microsoft.com/office/drawing/2014/main" id="{D6D9E1FC-B5FC-42D6-99AD-FA9E9148CD48}"/>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637A75AE-362F-4378-A054-CBDC00D01E51}"/>
              </a:ext>
            </a:extLst>
          </p:cNvPr>
          <p:cNvSpPr>
            <a:spLocks noGrp="1"/>
          </p:cNvSpPr>
          <p:nvPr>
            <p:ph type="sldNum" sz="quarter" idx="12"/>
          </p:nvPr>
        </p:nvSpPr>
        <p:spPr/>
        <p:txBody>
          <a:bodyPr/>
          <a:lstStyle/>
          <a:p>
            <a:fld id="{1E47BEFC-025A-4A38-A8E7-23D390969854}" type="slidenum">
              <a:rPr lang="sv-SE" smtClean="0"/>
              <a:t>‹#›</a:t>
            </a:fld>
            <a:endParaRPr lang="sv-SE"/>
          </a:p>
        </p:txBody>
      </p:sp>
    </p:spTree>
    <p:extLst>
      <p:ext uri="{BB962C8B-B14F-4D97-AF65-F5344CB8AC3E}">
        <p14:creationId xmlns:p14="http://schemas.microsoft.com/office/powerpoint/2010/main" val="810384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BD60-D063-4C86-A000-61F761DEAD80}"/>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56C090DB-31F9-42C6-A60E-D921EF0332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9E079-07C3-4A8B-B93B-2A7AE54282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6ACF08CB-DB70-4F6F-93D8-95ED6109F6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631C8-E9E9-485A-9310-A124D1169F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8A066394-A2E6-4F9E-B019-E1864D6C3AB8}"/>
              </a:ext>
            </a:extLst>
          </p:cNvPr>
          <p:cNvSpPr>
            <a:spLocks noGrp="1"/>
          </p:cNvSpPr>
          <p:nvPr>
            <p:ph type="dt" sz="half" idx="10"/>
          </p:nvPr>
        </p:nvSpPr>
        <p:spPr/>
        <p:txBody>
          <a:bodyPr/>
          <a:lstStyle/>
          <a:p>
            <a:fld id="{45041A1D-7CA2-4B6E-89E3-4B4ABB5DD2D5}" type="datetimeFigureOut">
              <a:rPr lang="sv-SE" smtClean="0"/>
              <a:t>2019-11-25</a:t>
            </a:fld>
            <a:endParaRPr lang="sv-SE"/>
          </a:p>
        </p:txBody>
      </p:sp>
      <p:sp>
        <p:nvSpPr>
          <p:cNvPr id="8" name="Footer Placeholder 7">
            <a:extLst>
              <a:ext uri="{FF2B5EF4-FFF2-40B4-BE49-F238E27FC236}">
                <a16:creationId xmlns:a16="http://schemas.microsoft.com/office/drawing/2014/main" id="{8B7A082A-7FC3-44F3-9F24-AAC1D3E99C25}"/>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07E1E9AB-FDDF-4649-A9D0-06090FF085D0}"/>
              </a:ext>
            </a:extLst>
          </p:cNvPr>
          <p:cNvSpPr>
            <a:spLocks noGrp="1"/>
          </p:cNvSpPr>
          <p:nvPr>
            <p:ph type="sldNum" sz="quarter" idx="12"/>
          </p:nvPr>
        </p:nvSpPr>
        <p:spPr/>
        <p:txBody>
          <a:bodyPr/>
          <a:lstStyle/>
          <a:p>
            <a:fld id="{1E47BEFC-025A-4A38-A8E7-23D390969854}" type="slidenum">
              <a:rPr lang="sv-SE" smtClean="0"/>
              <a:t>‹#›</a:t>
            </a:fld>
            <a:endParaRPr lang="sv-SE"/>
          </a:p>
        </p:txBody>
      </p:sp>
    </p:spTree>
    <p:extLst>
      <p:ext uri="{BB962C8B-B14F-4D97-AF65-F5344CB8AC3E}">
        <p14:creationId xmlns:p14="http://schemas.microsoft.com/office/powerpoint/2010/main" val="164246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A2AE-6EFA-4DC0-B9D5-90233918F006}"/>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43DDD635-A9C8-4E0F-AA55-91D0168F1BF4}"/>
              </a:ext>
            </a:extLst>
          </p:cNvPr>
          <p:cNvSpPr>
            <a:spLocks noGrp="1"/>
          </p:cNvSpPr>
          <p:nvPr>
            <p:ph type="dt" sz="half" idx="10"/>
          </p:nvPr>
        </p:nvSpPr>
        <p:spPr/>
        <p:txBody>
          <a:bodyPr/>
          <a:lstStyle/>
          <a:p>
            <a:fld id="{45041A1D-7CA2-4B6E-89E3-4B4ABB5DD2D5}" type="datetimeFigureOut">
              <a:rPr lang="sv-SE" smtClean="0"/>
              <a:t>2019-11-25</a:t>
            </a:fld>
            <a:endParaRPr lang="sv-SE"/>
          </a:p>
        </p:txBody>
      </p:sp>
      <p:sp>
        <p:nvSpPr>
          <p:cNvPr id="4" name="Footer Placeholder 3">
            <a:extLst>
              <a:ext uri="{FF2B5EF4-FFF2-40B4-BE49-F238E27FC236}">
                <a16:creationId xmlns:a16="http://schemas.microsoft.com/office/drawing/2014/main" id="{D53A218E-205B-404F-84D3-B95D97C37078}"/>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57F63B23-CB80-41AB-9210-A51388B20C6C}"/>
              </a:ext>
            </a:extLst>
          </p:cNvPr>
          <p:cNvSpPr>
            <a:spLocks noGrp="1"/>
          </p:cNvSpPr>
          <p:nvPr>
            <p:ph type="sldNum" sz="quarter" idx="12"/>
          </p:nvPr>
        </p:nvSpPr>
        <p:spPr/>
        <p:txBody>
          <a:bodyPr/>
          <a:lstStyle/>
          <a:p>
            <a:fld id="{1E47BEFC-025A-4A38-A8E7-23D390969854}" type="slidenum">
              <a:rPr lang="sv-SE" smtClean="0"/>
              <a:t>‹#›</a:t>
            </a:fld>
            <a:endParaRPr lang="sv-SE"/>
          </a:p>
        </p:txBody>
      </p:sp>
    </p:spTree>
    <p:extLst>
      <p:ext uri="{BB962C8B-B14F-4D97-AF65-F5344CB8AC3E}">
        <p14:creationId xmlns:p14="http://schemas.microsoft.com/office/powerpoint/2010/main" val="322205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D40694-05CF-49B8-842C-378C1E21827F}"/>
              </a:ext>
            </a:extLst>
          </p:cNvPr>
          <p:cNvSpPr>
            <a:spLocks noGrp="1"/>
          </p:cNvSpPr>
          <p:nvPr>
            <p:ph type="dt" sz="half" idx="10"/>
          </p:nvPr>
        </p:nvSpPr>
        <p:spPr/>
        <p:txBody>
          <a:bodyPr/>
          <a:lstStyle/>
          <a:p>
            <a:fld id="{45041A1D-7CA2-4B6E-89E3-4B4ABB5DD2D5}" type="datetimeFigureOut">
              <a:rPr lang="sv-SE" smtClean="0"/>
              <a:t>2019-11-25</a:t>
            </a:fld>
            <a:endParaRPr lang="sv-SE"/>
          </a:p>
        </p:txBody>
      </p:sp>
      <p:sp>
        <p:nvSpPr>
          <p:cNvPr id="3" name="Footer Placeholder 2">
            <a:extLst>
              <a:ext uri="{FF2B5EF4-FFF2-40B4-BE49-F238E27FC236}">
                <a16:creationId xmlns:a16="http://schemas.microsoft.com/office/drawing/2014/main" id="{648BBC12-12DF-4006-AFCF-89058793CE88}"/>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27D4D8C0-4417-46B0-8E61-8FDF81B8A714}"/>
              </a:ext>
            </a:extLst>
          </p:cNvPr>
          <p:cNvSpPr>
            <a:spLocks noGrp="1"/>
          </p:cNvSpPr>
          <p:nvPr>
            <p:ph type="sldNum" sz="quarter" idx="12"/>
          </p:nvPr>
        </p:nvSpPr>
        <p:spPr/>
        <p:txBody>
          <a:bodyPr/>
          <a:lstStyle/>
          <a:p>
            <a:fld id="{1E47BEFC-025A-4A38-A8E7-23D390969854}" type="slidenum">
              <a:rPr lang="sv-SE" smtClean="0"/>
              <a:t>‹#›</a:t>
            </a:fld>
            <a:endParaRPr lang="sv-SE"/>
          </a:p>
        </p:txBody>
      </p:sp>
    </p:spTree>
    <p:extLst>
      <p:ext uri="{BB962C8B-B14F-4D97-AF65-F5344CB8AC3E}">
        <p14:creationId xmlns:p14="http://schemas.microsoft.com/office/powerpoint/2010/main" val="510197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5E84-F21A-4624-A25B-6258236A7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AD076E9E-DD0E-4035-9C65-55D317ABEB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99B4B4EA-AE0D-4945-A117-A2995B05F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0E00D4-94F0-42AF-80F0-9942867900E7}"/>
              </a:ext>
            </a:extLst>
          </p:cNvPr>
          <p:cNvSpPr>
            <a:spLocks noGrp="1"/>
          </p:cNvSpPr>
          <p:nvPr>
            <p:ph type="dt" sz="half" idx="10"/>
          </p:nvPr>
        </p:nvSpPr>
        <p:spPr/>
        <p:txBody>
          <a:bodyPr/>
          <a:lstStyle/>
          <a:p>
            <a:fld id="{45041A1D-7CA2-4B6E-89E3-4B4ABB5DD2D5}" type="datetimeFigureOut">
              <a:rPr lang="sv-SE" smtClean="0"/>
              <a:t>2019-11-25</a:t>
            </a:fld>
            <a:endParaRPr lang="sv-SE"/>
          </a:p>
        </p:txBody>
      </p:sp>
      <p:sp>
        <p:nvSpPr>
          <p:cNvPr id="6" name="Footer Placeholder 5">
            <a:extLst>
              <a:ext uri="{FF2B5EF4-FFF2-40B4-BE49-F238E27FC236}">
                <a16:creationId xmlns:a16="http://schemas.microsoft.com/office/drawing/2014/main" id="{C2673FD0-C7D4-4697-95A3-DE646612DA5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075CD0C3-DD0A-4F15-BBB5-07F7C566C1EC}"/>
              </a:ext>
            </a:extLst>
          </p:cNvPr>
          <p:cNvSpPr>
            <a:spLocks noGrp="1"/>
          </p:cNvSpPr>
          <p:nvPr>
            <p:ph type="sldNum" sz="quarter" idx="12"/>
          </p:nvPr>
        </p:nvSpPr>
        <p:spPr/>
        <p:txBody>
          <a:bodyPr/>
          <a:lstStyle/>
          <a:p>
            <a:fld id="{1E47BEFC-025A-4A38-A8E7-23D390969854}" type="slidenum">
              <a:rPr lang="sv-SE" smtClean="0"/>
              <a:t>‹#›</a:t>
            </a:fld>
            <a:endParaRPr lang="sv-SE"/>
          </a:p>
        </p:txBody>
      </p:sp>
    </p:spTree>
    <p:extLst>
      <p:ext uri="{BB962C8B-B14F-4D97-AF65-F5344CB8AC3E}">
        <p14:creationId xmlns:p14="http://schemas.microsoft.com/office/powerpoint/2010/main" val="291242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550-EF51-455C-9CC1-73E99EA41A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112DA300-B353-4E45-9162-4F24FABD27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DDB9A70B-2D7B-404D-A74D-3B254E88A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7D6D8-1ADD-431A-926A-68C324163BAA}"/>
              </a:ext>
            </a:extLst>
          </p:cNvPr>
          <p:cNvSpPr>
            <a:spLocks noGrp="1"/>
          </p:cNvSpPr>
          <p:nvPr>
            <p:ph type="dt" sz="half" idx="10"/>
          </p:nvPr>
        </p:nvSpPr>
        <p:spPr/>
        <p:txBody>
          <a:bodyPr/>
          <a:lstStyle/>
          <a:p>
            <a:fld id="{45041A1D-7CA2-4B6E-89E3-4B4ABB5DD2D5}" type="datetimeFigureOut">
              <a:rPr lang="sv-SE" smtClean="0"/>
              <a:t>2019-11-25</a:t>
            </a:fld>
            <a:endParaRPr lang="sv-SE"/>
          </a:p>
        </p:txBody>
      </p:sp>
      <p:sp>
        <p:nvSpPr>
          <p:cNvPr id="6" name="Footer Placeholder 5">
            <a:extLst>
              <a:ext uri="{FF2B5EF4-FFF2-40B4-BE49-F238E27FC236}">
                <a16:creationId xmlns:a16="http://schemas.microsoft.com/office/drawing/2014/main" id="{6A6A1DFD-CA2C-4B83-B215-02C3E15EBC52}"/>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CCD86092-8923-4EC9-B3C7-56BC616DB9A3}"/>
              </a:ext>
            </a:extLst>
          </p:cNvPr>
          <p:cNvSpPr>
            <a:spLocks noGrp="1"/>
          </p:cNvSpPr>
          <p:nvPr>
            <p:ph type="sldNum" sz="quarter" idx="12"/>
          </p:nvPr>
        </p:nvSpPr>
        <p:spPr/>
        <p:txBody>
          <a:bodyPr/>
          <a:lstStyle/>
          <a:p>
            <a:fld id="{1E47BEFC-025A-4A38-A8E7-23D390969854}" type="slidenum">
              <a:rPr lang="sv-SE" smtClean="0"/>
              <a:t>‹#›</a:t>
            </a:fld>
            <a:endParaRPr lang="sv-SE"/>
          </a:p>
        </p:txBody>
      </p:sp>
    </p:spTree>
    <p:extLst>
      <p:ext uri="{BB962C8B-B14F-4D97-AF65-F5344CB8AC3E}">
        <p14:creationId xmlns:p14="http://schemas.microsoft.com/office/powerpoint/2010/main" val="303585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859D29-B990-4708-AD5A-C75CBEEC96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C02A1857-B3AE-4BA6-BCCA-A412F0EF6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4A5293C7-64CA-48DC-A305-9771A449BD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41A1D-7CA2-4B6E-89E3-4B4ABB5DD2D5}" type="datetimeFigureOut">
              <a:rPr lang="sv-SE" smtClean="0"/>
              <a:t>2019-11-25</a:t>
            </a:fld>
            <a:endParaRPr lang="sv-SE"/>
          </a:p>
        </p:txBody>
      </p:sp>
      <p:sp>
        <p:nvSpPr>
          <p:cNvPr id="5" name="Footer Placeholder 4">
            <a:extLst>
              <a:ext uri="{FF2B5EF4-FFF2-40B4-BE49-F238E27FC236}">
                <a16:creationId xmlns:a16="http://schemas.microsoft.com/office/drawing/2014/main" id="{3C9A3CA6-E280-46C3-A092-2E54E2A63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79F7E47F-9C76-4B49-B0E2-9D53D13DB6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7BEFC-025A-4A38-A8E7-23D390969854}" type="slidenum">
              <a:rPr lang="sv-SE" smtClean="0"/>
              <a:t>‹#›</a:t>
            </a:fld>
            <a:endParaRPr lang="sv-SE"/>
          </a:p>
        </p:txBody>
      </p:sp>
    </p:spTree>
    <p:extLst>
      <p:ext uri="{BB962C8B-B14F-4D97-AF65-F5344CB8AC3E}">
        <p14:creationId xmlns:p14="http://schemas.microsoft.com/office/powerpoint/2010/main" val="3098570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14BD-1EFC-4D30-873B-7E5FC48BACF9}"/>
              </a:ext>
            </a:extLst>
          </p:cNvPr>
          <p:cNvSpPr>
            <a:spLocks noGrp="1"/>
          </p:cNvSpPr>
          <p:nvPr>
            <p:ph type="ctrTitle"/>
          </p:nvPr>
        </p:nvSpPr>
        <p:spPr/>
        <p:txBody>
          <a:bodyPr/>
          <a:lstStyle/>
          <a:p>
            <a:r>
              <a:rPr lang="sv-SE" dirty="0"/>
              <a:t>Project</a:t>
            </a:r>
          </a:p>
        </p:txBody>
      </p:sp>
      <p:sp>
        <p:nvSpPr>
          <p:cNvPr id="3" name="Subtitle 2">
            <a:extLst>
              <a:ext uri="{FF2B5EF4-FFF2-40B4-BE49-F238E27FC236}">
                <a16:creationId xmlns:a16="http://schemas.microsoft.com/office/drawing/2014/main" id="{9D2851FD-DF33-4CFE-BE35-7662241A9395}"/>
              </a:ext>
            </a:extLst>
          </p:cNvPr>
          <p:cNvSpPr>
            <a:spLocks noGrp="1"/>
          </p:cNvSpPr>
          <p:nvPr>
            <p:ph type="subTitle" idx="1"/>
          </p:nvPr>
        </p:nvSpPr>
        <p:spPr/>
        <p:txBody>
          <a:bodyPr/>
          <a:lstStyle/>
          <a:p>
            <a:r>
              <a:rPr lang="sv-SE" dirty="0"/>
              <a:t>AR-Applikation</a:t>
            </a:r>
          </a:p>
        </p:txBody>
      </p:sp>
    </p:spTree>
    <p:extLst>
      <p:ext uri="{BB962C8B-B14F-4D97-AF65-F5344CB8AC3E}">
        <p14:creationId xmlns:p14="http://schemas.microsoft.com/office/powerpoint/2010/main" val="292339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6390-AE43-4BB0-9AED-682BDBE14CE0}"/>
              </a:ext>
            </a:extLst>
          </p:cNvPr>
          <p:cNvSpPr>
            <a:spLocks noGrp="1"/>
          </p:cNvSpPr>
          <p:nvPr>
            <p:ph type="title"/>
          </p:nvPr>
        </p:nvSpPr>
        <p:spPr/>
        <p:txBody>
          <a:bodyPr/>
          <a:lstStyle/>
          <a:p>
            <a:r>
              <a:rPr lang="sv-SE" dirty="0"/>
              <a:t>Unity – The Applikation</a:t>
            </a:r>
          </a:p>
        </p:txBody>
      </p:sp>
      <p:sp>
        <p:nvSpPr>
          <p:cNvPr id="3" name="Content Placeholder 2">
            <a:extLst>
              <a:ext uri="{FF2B5EF4-FFF2-40B4-BE49-F238E27FC236}">
                <a16:creationId xmlns:a16="http://schemas.microsoft.com/office/drawing/2014/main" id="{2D9D084B-4131-467C-B32F-1E0400EAA88F}"/>
              </a:ext>
            </a:extLst>
          </p:cNvPr>
          <p:cNvSpPr>
            <a:spLocks noGrp="1"/>
          </p:cNvSpPr>
          <p:nvPr>
            <p:ph idx="1"/>
          </p:nvPr>
        </p:nvSpPr>
        <p:spPr/>
        <p:txBody>
          <a:bodyPr/>
          <a:lstStyle/>
          <a:p>
            <a:r>
              <a:rPr lang="sv-SE" dirty="0"/>
              <a:t>Workflow</a:t>
            </a:r>
          </a:p>
          <a:p>
            <a:r>
              <a:rPr lang="sv-SE" dirty="0"/>
              <a:t>MoodBoard</a:t>
            </a:r>
          </a:p>
          <a:p>
            <a:r>
              <a:rPr lang="sv-SE" dirty="0"/>
              <a:t>M.m.</a:t>
            </a:r>
          </a:p>
          <a:p>
            <a:endParaRPr lang="sv-SE" dirty="0"/>
          </a:p>
        </p:txBody>
      </p:sp>
    </p:spTree>
    <p:extLst>
      <p:ext uri="{BB962C8B-B14F-4D97-AF65-F5344CB8AC3E}">
        <p14:creationId xmlns:p14="http://schemas.microsoft.com/office/powerpoint/2010/main" val="1724214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0407F5-4B1B-47C2-8AA1-682FFDF9A50C}"/>
              </a:ext>
            </a:extLst>
          </p:cNvPr>
          <p:cNvPicPr>
            <a:picLocks noChangeAspect="1"/>
          </p:cNvPicPr>
          <p:nvPr/>
        </p:nvPicPr>
        <p:blipFill>
          <a:blip r:embed="rId2"/>
          <a:stretch>
            <a:fillRect/>
          </a:stretch>
        </p:blipFill>
        <p:spPr>
          <a:xfrm>
            <a:off x="2430188" y="2199878"/>
            <a:ext cx="7142437" cy="4315222"/>
          </a:xfrm>
          <a:prstGeom prst="rect">
            <a:avLst/>
          </a:prstGeom>
        </p:spPr>
      </p:pic>
      <p:sp>
        <p:nvSpPr>
          <p:cNvPr id="6" name="Rectangle 5">
            <a:extLst>
              <a:ext uri="{FF2B5EF4-FFF2-40B4-BE49-F238E27FC236}">
                <a16:creationId xmlns:a16="http://schemas.microsoft.com/office/drawing/2014/main" id="{F9E7F93A-3C70-4C56-BD2C-FE02EECCC66D}"/>
              </a:ext>
            </a:extLst>
          </p:cNvPr>
          <p:cNvSpPr/>
          <p:nvPr/>
        </p:nvSpPr>
        <p:spPr>
          <a:xfrm>
            <a:off x="2362200" y="2438400"/>
            <a:ext cx="910389" cy="7459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ectangle 6">
            <a:extLst>
              <a:ext uri="{FF2B5EF4-FFF2-40B4-BE49-F238E27FC236}">
                <a16:creationId xmlns:a16="http://schemas.microsoft.com/office/drawing/2014/main" id="{DBF97415-5CEB-4679-8AF3-AE203CD95EAF}"/>
              </a:ext>
            </a:extLst>
          </p:cNvPr>
          <p:cNvSpPr/>
          <p:nvPr/>
        </p:nvSpPr>
        <p:spPr>
          <a:xfrm>
            <a:off x="3372661" y="2258929"/>
            <a:ext cx="441911" cy="1233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ctangle 8">
            <a:extLst>
              <a:ext uri="{FF2B5EF4-FFF2-40B4-BE49-F238E27FC236}">
                <a16:creationId xmlns:a16="http://schemas.microsoft.com/office/drawing/2014/main" id="{6E2BF599-32DE-404A-8A55-C56BC475A3F0}"/>
              </a:ext>
            </a:extLst>
          </p:cNvPr>
          <p:cNvSpPr/>
          <p:nvPr/>
        </p:nvSpPr>
        <p:spPr>
          <a:xfrm>
            <a:off x="3677653" y="3793958"/>
            <a:ext cx="1961147" cy="9956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1" name="Picture 10">
            <a:extLst>
              <a:ext uri="{FF2B5EF4-FFF2-40B4-BE49-F238E27FC236}">
                <a16:creationId xmlns:a16="http://schemas.microsoft.com/office/drawing/2014/main" id="{81381944-FD9E-4E6A-9A23-1E3C9FD98FDB}"/>
              </a:ext>
            </a:extLst>
          </p:cNvPr>
          <p:cNvPicPr>
            <a:picLocks noChangeAspect="1"/>
          </p:cNvPicPr>
          <p:nvPr/>
        </p:nvPicPr>
        <p:blipFill>
          <a:blip r:embed="rId3"/>
          <a:stretch>
            <a:fillRect/>
          </a:stretch>
        </p:blipFill>
        <p:spPr>
          <a:xfrm>
            <a:off x="7250893" y="5241758"/>
            <a:ext cx="2389720" cy="1443789"/>
          </a:xfrm>
          <a:prstGeom prst="rect">
            <a:avLst/>
          </a:prstGeom>
        </p:spPr>
      </p:pic>
      <p:sp>
        <p:nvSpPr>
          <p:cNvPr id="12" name="Rectangle 11">
            <a:extLst>
              <a:ext uri="{FF2B5EF4-FFF2-40B4-BE49-F238E27FC236}">
                <a16:creationId xmlns:a16="http://schemas.microsoft.com/office/drawing/2014/main" id="{17DDB73A-9808-4B99-8C02-64FCD5F24A22}"/>
              </a:ext>
            </a:extLst>
          </p:cNvPr>
          <p:cNvSpPr/>
          <p:nvPr/>
        </p:nvSpPr>
        <p:spPr>
          <a:xfrm>
            <a:off x="7250893" y="5241758"/>
            <a:ext cx="2389720" cy="14437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TextBox 12">
            <a:extLst>
              <a:ext uri="{FF2B5EF4-FFF2-40B4-BE49-F238E27FC236}">
                <a16:creationId xmlns:a16="http://schemas.microsoft.com/office/drawing/2014/main" id="{62C3D49F-657B-40EB-8FD2-C463534A6106}"/>
              </a:ext>
            </a:extLst>
          </p:cNvPr>
          <p:cNvSpPr txBox="1"/>
          <p:nvPr/>
        </p:nvSpPr>
        <p:spPr>
          <a:xfrm>
            <a:off x="3477127" y="1537320"/>
            <a:ext cx="1700464" cy="400110"/>
          </a:xfrm>
          <a:prstGeom prst="rect">
            <a:avLst/>
          </a:prstGeom>
          <a:noFill/>
        </p:spPr>
        <p:txBody>
          <a:bodyPr wrap="square" rtlCol="0">
            <a:spAutoFit/>
          </a:bodyPr>
          <a:lstStyle/>
          <a:p>
            <a:r>
              <a:rPr lang="sv-SE" sz="1000" dirty="0"/>
              <a:t>Importerat ”GLTF-import” Plugin för Unity ”UniGLTF”</a:t>
            </a:r>
          </a:p>
        </p:txBody>
      </p:sp>
      <p:sp>
        <p:nvSpPr>
          <p:cNvPr id="14" name="TextBox 13">
            <a:extLst>
              <a:ext uri="{FF2B5EF4-FFF2-40B4-BE49-F238E27FC236}">
                <a16:creationId xmlns:a16="http://schemas.microsoft.com/office/drawing/2014/main" id="{92092A70-A4C2-414B-B56F-F7E998D4EDC3}"/>
              </a:ext>
            </a:extLst>
          </p:cNvPr>
          <p:cNvSpPr txBox="1"/>
          <p:nvPr/>
        </p:nvSpPr>
        <p:spPr>
          <a:xfrm>
            <a:off x="6164179" y="1383432"/>
            <a:ext cx="1700464" cy="707886"/>
          </a:xfrm>
          <a:prstGeom prst="rect">
            <a:avLst/>
          </a:prstGeom>
          <a:noFill/>
        </p:spPr>
        <p:txBody>
          <a:bodyPr wrap="square" rtlCol="0">
            <a:spAutoFit/>
          </a:bodyPr>
          <a:lstStyle/>
          <a:p>
            <a:r>
              <a:rPr lang="sv-SE" sz="1000" dirty="0"/>
              <a:t>Placerat ut en enkel Alpha text/bild för att se vart man placerar ut objektet, ”PlacementIndicator”.</a:t>
            </a:r>
          </a:p>
        </p:txBody>
      </p:sp>
      <p:sp>
        <p:nvSpPr>
          <p:cNvPr id="15" name="TextBox 14">
            <a:extLst>
              <a:ext uri="{FF2B5EF4-FFF2-40B4-BE49-F238E27FC236}">
                <a16:creationId xmlns:a16="http://schemas.microsoft.com/office/drawing/2014/main" id="{801AC6D5-10A1-4E20-BD9F-79C7F9A7FE62}"/>
              </a:ext>
            </a:extLst>
          </p:cNvPr>
          <p:cNvSpPr txBox="1"/>
          <p:nvPr/>
        </p:nvSpPr>
        <p:spPr>
          <a:xfrm>
            <a:off x="10111849" y="4789571"/>
            <a:ext cx="1700464" cy="1477328"/>
          </a:xfrm>
          <a:prstGeom prst="rect">
            <a:avLst/>
          </a:prstGeom>
          <a:noFill/>
        </p:spPr>
        <p:txBody>
          <a:bodyPr wrap="square" rtlCol="0">
            <a:spAutoFit/>
          </a:bodyPr>
          <a:lstStyle/>
          <a:p>
            <a:r>
              <a:rPr lang="sv-SE" sz="1000" dirty="0"/>
              <a:t>Följt en tutorial på hur man bygger ett script som skapar möjligheten att placera ut ett objekt på min ”PlacementIndicator” och att även hålla den ”fixed” så ”PlacementIndicatorn” inte roterar med kameran när man flyttar runt i AR.</a:t>
            </a:r>
          </a:p>
        </p:txBody>
      </p:sp>
      <p:sp>
        <p:nvSpPr>
          <p:cNvPr id="16" name="TextBox 15">
            <a:extLst>
              <a:ext uri="{FF2B5EF4-FFF2-40B4-BE49-F238E27FC236}">
                <a16:creationId xmlns:a16="http://schemas.microsoft.com/office/drawing/2014/main" id="{84528DFA-EA19-4FFB-89D4-3ECC22B2DE0C}"/>
              </a:ext>
            </a:extLst>
          </p:cNvPr>
          <p:cNvSpPr txBox="1"/>
          <p:nvPr/>
        </p:nvSpPr>
        <p:spPr>
          <a:xfrm>
            <a:off x="407070" y="2379531"/>
            <a:ext cx="1483894" cy="1785104"/>
          </a:xfrm>
          <a:prstGeom prst="rect">
            <a:avLst/>
          </a:prstGeom>
          <a:noFill/>
        </p:spPr>
        <p:txBody>
          <a:bodyPr wrap="square" rtlCol="0">
            <a:spAutoFit/>
          </a:bodyPr>
          <a:lstStyle/>
          <a:p>
            <a:r>
              <a:rPr lang="sv-SE" sz="1000" dirty="0"/>
              <a:t>Har använt mig av </a:t>
            </a:r>
            <a:r>
              <a:rPr lang="sv-SE" sz="1000" b="1" dirty="0"/>
              <a:t>ARFoundation</a:t>
            </a:r>
            <a:r>
              <a:rPr lang="sv-SE" sz="1000" dirty="0"/>
              <a:t> som är en ”GrundPaljett” för AR i Unity som lätt kan byggas om mellan både IOS och Android utan några större förändringar.</a:t>
            </a:r>
          </a:p>
          <a:p>
            <a:r>
              <a:rPr lang="sv-SE" sz="1000" dirty="0"/>
              <a:t>Detta är de objekten som behövs till ”Grunden” </a:t>
            </a:r>
          </a:p>
        </p:txBody>
      </p:sp>
      <p:cxnSp>
        <p:nvCxnSpPr>
          <p:cNvPr id="18" name="Straight Connector 17">
            <a:extLst>
              <a:ext uri="{FF2B5EF4-FFF2-40B4-BE49-F238E27FC236}">
                <a16:creationId xmlns:a16="http://schemas.microsoft.com/office/drawing/2014/main" id="{E8FEEE70-5889-49E7-94FE-7EE064E5D2F1}"/>
              </a:ext>
            </a:extLst>
          </p:cNvPr>
          <p:cNvCxnSpPr/>
          <p:nvPr/>
        </p:nvCxnSpPr>
        <p:spPr>
          <a:xfrm flipH="1">
            <a:off x="5638800" y="2091318"/>
            <a:ext cx="818147" cy="17026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0D2BB7-479A-4F33-9F74-FF3F25FC73B8}"/>
              </a:ext>
            </a:extLst>
          </p:cNvPr>
          <p:cNvCxnSpPr>
            <a:cxnSpLocks/>
          </p:cNvCxnSpPr>
          <p:nvPr/>
        </p:nvCxnSpPr>
        <p:spPr>
          <a:xfrm flipH="1">
            <a:off x="3715192" y="1862702"/>
            <a:ext cx="136920" cy="3740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2841326-B87A-4A99-87EC-A1B762C22ACE}"/>
              </a:ext>
            </a:extLst>
          </p:cNvPr>
          <p:cNvCxnSpPr>
            <a:cxnSpLocks/>
          </p:cNvCxnSpPr>
          <p:nvPr/>
        </p:nvCxnSpPr>
        <p:spPr>
          <a:xfrm flipH="1">
            <a:off x="1732547" y="2438400"/>
            <a:ext cx="633287" cy="11229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85746E-7AB9-44AD-AC48-ED3D3F63D188}"/>
              </a:ext>
            </a:extLst>
          </p:cNvPr>
          <p:cNvCxnSpPr>
            <a:cxnSpLocks/>
          </p:cNvCxnSpPr>
          <p:nvPr/>
        </p:nvCxnSpPr>
        <p:spPr>
          <a:xfrm flipH="1">
            <a:off x="9644931" y="6296526"/>
            <a:ext cx="834003" cy="3890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72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8AFB-2400-4D1E-B2A5-75E68CE67A30}"/>
              </a:ext>
            </a:extLst>
          </p:cNvPr>
          <p:cNvSpPr>
            <a:spLocks noGrp="1"/>
          </p:cNvSpPr>
          <p:nvPr>
            <p:ph type="title"/>
          </p:nvPr>
        </p:nvSpPr>
        <p:spPr/>
        <p:txBody>
          <a:bodyPr/>
          <a:lstStyle/>
          <a:p>
            <a:r>
              <a:rPr lang="sv-SE" dirty="0"/>
              <a:t>Blender – Modelling and Shading</a:t>
            </a:r>
          </a:p>
        </p:txBody>
      </p:sp>
      <p:sp>
        <p:nvSpPr>
          <p:cNvPr id="3" name="Content Placeholder 2">
            <a:extLst>
              <a:ext uri="{FF2B5EF4-FFF2-40B4-BE49-F238E27FC236}">
                <a16:creationId xmlns:a16="http://schemas.microsoft.com/office/drawing/2014/main" id="{436E8AE2-BA32-4212-AD84-8306820A7372}"/>
              </a:ext>
            </a:extLst>
          </p:cNvPr>
          <p:cNvSpPr>
            <a:spLocks noGrp="1"/>
          </p:cNvSpPr>
          <p:nvPr>
            <p:ph idx="1"/>
          </p:nvPr>
        </p:nvSpPr>
        <p:spPr/>
        <p:txBody>
          <a:bodyPr/>
          <a:lstStyle/>
          <a:p>
            <a:endParaRPr lang="sv-SE" dirty="0"/>
          </a:p>
        </p:txBody>
      </p:sp>
    </p:spTree>
    <p:extLst>
      <p:ext uri="{BB962C8B-B14F-4D97-AF65-F5344CB8AC3E}">
        <p14:creationId xmlns:p14="http://schemas.microsoft.com/office/powerpoint/2010/main" val="2558039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9BCCDF-77BF-4333-A2A7-EAF66929BECA}"/>
              </a:ext>
            </a:extLst>
          </p:cNvPr>
          <p:cNvSpPr txBox="1"/>
          <p:nvPr/>
        </p:nvSpPr>
        <p:spPr>
          <a:xfrm>
            <a:off x="802104" y="360947"/>
            <a:ext cx="11389895" cy="646331"/>
          </a:xfrm>
          <a:prstGeom prst="rect">
            <a:avLst/>
          </a:prstGeom>
          <a:noFill/>
        </p:spPr>
        <p:txBody>
          <a:bodyPr wrap="square" rtlCol="0">
            <a:spAutoFit/>
          </a:bodyPr>
          <a:lstStyle/>
          <a:p>
            <a:r>
              <a:rPr lang="sv-SE" sz="3600" dirty="0"/>
              <a:t>Blender</a:t>
            </a:r>
          </a:p>
        </p:txBody>
      </p:sp>
      <p:sp>
        <p:nvSpPr>
          <p:cNvPr id="5" name="TextBox 4">
            <a:extLst>
              <a:ext uri="{FF2B5EF4-FFF2-40B4-BE49-F238E27FC236}">
                <a16:creationId xmlns:a16="http://schemas.microsoft.com/office/drawing/2014/main" id="{1832179A-B2CB-41FA-B1D1-B066686C925C}"/>
              </a:ext>
            </a:extLst>
          </p:cNvPr>
          <p:cNvSpPr txBox="1"/>
          <p:nvPr/>
        </p:nvSpPr>
        <p:spPr>
          <a:xfrm>
            <a:off x="1090862" y="1007278"/>
            <a:ext cx="11101137" cy="369332"/>
          </a:xfrm>
          <a:prstGeom prst="rect">
            <a:avLst/>
          </a:prstGeom>
          <a:noFill/>
        </p:spPr>
        <p:txBody>
          <a:bodyPr wrap="square" rtlCol="0">
            <a:spAutoFit/>
          </a:bodyPr>
          <a:lstStyle/>
          <a:p>
            <a:r>
              <a:rPr lang="sv-SE" dirty="0"/>
              <a:t>PivotPoint</a:t>
            </a:r>
          </a:p>
        </p:txBody>
      </p:sp>
      <p:pic>
        <p:nvPicPr>
          <p:cNvPr id="7" name="Picture 6">
            <a:extLst>
              <a:ext uri="{FF2B5EF4-FFF2-40B4-BE49-F238E27FC236}">
                <a16:creationId xmlns:a16="http://schemas.microsoft.com/office/drawing/2014/main" id="{8C189BB5-0FFB-4EDC-8785-C7BA31F2412A}"/>
              </a:ext>
            </a:extLst>
          </p:cNvPr>
          <p:cNvPicPr>
            <a:picLocks noChangeAspect="1"/>
          </p:cNvPicPr>
          <p:nvPr/>
        </p:nvPicPr>
        <p:blipFill>
          <a:blip r:embed="rId2"/>
          <a:stretch>
            <a:fillRect/>
          </a:stretch>
        </p:blipFill>
        <p:spPr>
          <a:xfrm>
            <a:off x="396350" y="2454078"/>
            <a:ext cx="6677941" cy="4034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A54DA385-3432-4494-A439-F78CCB6DA987}"/>
              </a:ext>
            </a:extLst>
          </p:cNvPr>
          <p:cNvPicPr>
            <a:picLocks noChangeAspect="1"/>
          </p:cNvPicPr>
          <p:nvPr/>
        </p:nvPicPr>
        <p:blipFill>
          <a:blip r:embed="rId3"/>
          <a:stretch>
            <a:fillRect/>
          </a:stretch>
        </p:blipFill>
        <p:spPr>
          <a:xfrm>
            <a:off x="3912708" y="4052213"/>
            <a:ext cx="1105054" cy="8383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18951F11-302C-43E2-B3CA-AC84A1C62DBE}"/>
              </a:ext>
            </a:extLst>
          </p:cNvPr>
          <p:cNvPicPr>
            <a:picLocks noChangeAspect="1"/>
          </p:cNvPicPr>
          <p:nvPr/>
        </p:nvPicPr>
        <p:blipFill rotWithShape="1">
          <a:blip r:embed="rId4"/>
          <a:srcRect r="68553" b="75377"/>
          <a:stretch/>
        </p:blipFill>
        <p:spPr>
          <a:xfrm>
            <a:off x="396350" y="2454076"/>
            <a:ext cx="3834063" cy="9459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A983C171-2933-40DE-B7A4-261223B7A2AD}"/>
              </a:ext>
            </a:extLst>
          </p:cNvPr>
          <p:cNvPicPr>
            <a:picLocks noChangeAspect="1"/>
          </p:cNvPicPr>
          <p:nvPr/>
        </p:nvPicPr>
        <p:blipFill>
          <a:blip r:embed="rId5"/>
          <a:stretch>
            <a:fillRect/>
          </a:stretch>
        </p:blipFill>
        <p:spPr>
          <a:xfrm>
            <a:off x="7394581" y="4433631"/>
            <a:ext cx="4075526" cy="192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5" name="Straight Arrow Connector 14">
            <a:extLst>
              <a:ext uri="{FF2B5EF4-FFF2-40B4-BE49-F238E27FC236}">
                <a16:creationId xmlns:a16="http://schemas.microsoft.com/office/drawing/2014/main" id="{CD08167D-0237-42D9-A5AB-8200026967C6}"/>
              </a:ext>
            </a:extLst>
          </p:cNvPr>
          <p:cNvCxnSpPr>
            <a:cxnSpLocks/>
          </p:cNvCxnSpPr>
          <p:nvPr/>
        </p:nvCxnSpPr>
        <p:spPr>
          <a:xfrm>
            <a:off x="5109411" y="4283242"/>
            <a:ext cx="3970421" cy="11710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0956AC0-1E7B-453C-B8CE-2C68151FED7C}"/>
              </a:ext>
            </a:extLst>
          </p:cNvPr>
          <p:cNvSpPr txBox="1"/>
          <p:nvPr/>
        </p:nvSpPr>
        <p:spPr>
          <a:xfrm>
            <a:off x="7491663" y="1376610"/>
            <a:ext cx="3970421" cy="646331"/>
          </a:xfrm>
          <a:prstGeom prst="rect">
            <a:avLst/>
          </a:prstGeom>
          <a:noFill/>
        </p:spPr>
        <p:txBody>
          <a:bodyPr wrap="square" rtlCol="0">
            <a:spAutoFit/>
          </a:bodyPr>
          <a:lstStyle/>
          <a:p>
            <a:r>
              <a:rPr lang="sv-SE" sz="1200" dirty="0"/>
              <a:t>1. Flytta ”WorldCursor/3D Cursor” till önskat ställe</a:t>
            </a:r>
          </a:p>
          <a:p>
            <a:r>
              <a:rPr lang="sv-SE" sz="1200" dirty="0"/>
              <a:t>2. Markera objektet</a:t>
            </a:r>
          </a:p>
          <a:p>
            <a:r>
              <a:rPr lang="sv-SE" sz="1200" dirty="0"/>
              <a:t>3. Tryck ”Object”, ”Set Origin”, ”Origin to 3D Cursor”</a:t>
            </a:r>
          </a:p>
        </p:txBody>
      </p:sp>
    </p:spTree>
    <p:extLst>
      <p:ext uri="{BB962C8B-B14F-4D97-AF65-F5344CB8AC3E}">
        <p14:creationId xmlns:p14="http://schemas.microsoft.com/office/powerpoint/2010/main" val="1832095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D4B6F-8FE9-4793-BFBB-E3D345D4B502}"/>
              </a:ext>
            </a:extLst>
          </p:cNvPr>
          <p:cNvSpPr>
            <a:spLocks noGrp="1"/>
          </p:cNvSpPr>
          <p:nvPr>
            <p:ph type="title"/>
          </p:nvPr>
        </p:nvSpPr>
        <p:spPr/>
        <p:txBody>
          <a:bodyPr/>
          <a:lstStyle/>
          <a:p>
            <a:endParaRPr lang="sv-SE"/>
          </a:p>
        </p:txBody>
      </p:sp>
      <p:sp>
        <p:nvSpPr>
          <p:cNvPr id="3" name="Content Placeholder 2">
            <a:extLst>
              <a:ext uri="{FF2B5EF4-FFF2-40B4-BE49-F238E27FC236}">
                <a16:creationId xmlns:a16="http://schemas.microsoft.com/office/drawing/2014/main" id="{5168A688-CEBD-4D93-B31E-2CF4BF4DAEF4}"/>
              </a:ext>
            </a:extLst>
          </p:cNvPr>
          <p:cNvSpPr>
            <a:spLocks noGrp="1"/>
          </p:cNvSpPr>
          <p:nvPr>
            <p:ph idx="1"/>
          </p:nvPr>
        </p:nvSpPr>
        <p:spPr/>
        <p:txBody>
          <a:bodyPr/>
          <a:lstStyle/>
          <a:p>
            <a:endParaRPr lang="sv-SE"/>
          </a:p>
        </p:txBody>
      </p:sp>
    </p:spTree>
    <p:extLst>
      <p:ext uri="{BB962C8B-B14F-4D97-AF65-F5344CB8AC3E}">
        <p14:creationId xmlns:p14="http://schemas.microsoft.com/office/powerpoint/2010/main" val="2903310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TotalTime>
  <Words>166</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Project</vt:lpstr>
      <vt:lpstr>Unity – The Applikation</vt:lpstr>
      <vt:lpstr>PowerPoint Presentation</vt:lpstr>
      <vt:lpstr>Blender – Modelling and Shading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Simon Karlsson</dc:creator>
  <cp:lastModifiedBy>Simon Karlsson</cp:lastModifiedBy>
  <cp:revision>5</cp:revision>
  <dcterms:created xsi:type="dcterms:W3CDTF">2019-11-25T13:44:20Z</dcterms:created>
  <dcterms:modified xsi:type="dcterms:W3CDTF">2019-11-26T10:20:41Z</dcterms:modified>
</cp:coreProperties>
</file>