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79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61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94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63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3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544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3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4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7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90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708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6421-021A-4C14-94B4-63B3FCD6609D}" type="datetimeFigureOut">
              <a:rPr lang="sv-SE" smtClean="0"/>
              <a:t>2016-07-14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AC96-0367-4F79-B3A6-9332BDB8EC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39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Airline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4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1068494"/>
            <a:ext cx="10058400" cy="55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Simplified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Diagram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1435524"/>
            <a:ext cx="10058400" cy="49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Major Points: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4102" y="1737361"/>
            <a:ext cx="2204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endParaRPr 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Modifiable</a:t>
            </a:r>
            <a:endParaRPr 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Profit in log </a:t>
            </a:r>
            <a:r>
              <a:rPr lang="sv-S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Seat Interface: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6" y="1286889"/>
            <a:ext cx="4477375" cy="159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836" y="3510742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Aeroplane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Interface: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6" y="4366494"/>
            <a:ext cx="494416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Manager Interface: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30" y="1390036"/>
            <a:ext cx="858322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by Back-End: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20" y="1587731"/>
            <a:ext cx="3998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Add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Modify</a:t>
            </a:r>
            <a:r>
              <a:rPr lang="sv-SE" dirty="0" smtClean="0"/>
              <a:t> </a:t>
            </a:r>
            <a:r>
              <a:rPr lang="sv-SE" dirty="0" err="1" smtClean="0"/>
              <a:t>menu</a:t>
            </a:r>
            <a:r>
              <a:rPr lang="sv-SE" dirty="0" smtClean="0"/>
              <a:t> for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Remove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Reserve</a:t>
            </a:r>
            <a:r>
              <a:rPr lang="sv-SE" dirty="0" smtClean="0"/>
              <a:t> a </a:t>
            </a:r>
            <a:r>
              <a:rPr lang="sv-SE" dirty="0" err="1" smtClean="0"/>
              <a:t>seat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selected</a:t>
            </a:r>
            <a:r>
              <a:rPr lang="sv-SE" dirty="0" smtClean="0"/>
              <a:t> </a:t>
            </a:r>
            <a:r>
              <a:rPr lang="sv-SE" dirty="0" err="1" smtClean="0"/>
              <a:t>food</a:t>
            </a:r>
            <a:r>
              <a:rPr lang="sv-SE" dirty="0" smtClean="0"/>
              <a:t> </a:t>
            </a:r>
            <a:r>
              <a:rPr lang="sv-SE" dirty="0" err="1" smtClean="0"/>
              <a:t>items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Fly an </a:t>
            </a:r>
            <a:r>
              <a:rPr lang="sv-SE" dirty="0" err="1" smtClean="0"/>
              <a:t>aeroplane</a:t>
            </a:r>
            <a:r>
              <a:rPr lang="sv-SE" dirty="0" smtClean="0"/>
              <a:t> in </a:t>
            </a:r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Log profit to log </a:t>
            </a:r>
            <a:r>
              <a:rPr lang="sv-SE" dirty="0" err="1" smtClean="0"/>
              <a:t>file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Read profit from log </a:t>
            </a:r>
            <a:r>
              <a:rPr lang="sv-SE" smtClean="0"/>
              <a:t>file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79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836" y="606829"/>
            <a:ext cx="88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sv-S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by GUI:</a:t>
            </a:r>
            <a:endParaRPr lang="sv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3120" y="1587731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Add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Remove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Reserve</a:t>
            </a:r>
            <a:r>
              <a:rPr lang="sv-SE" dirty="0" smtClean="0"/>
              <a:t> a </a:t>
            </a:r>
            <a:r>
              <a:rPr lang="sv-SE" dirty="0" err="1" smtClean="0"/>
              <a:t>seat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selected</a:t>
            </a:r>
            <a:r>
              <a:rPr lang="sv-SE" dirty="0" smtClean="0"/>
              <a:t> </a:t>
            </a:r>
            <a:r>
              <a:rPr lang="sv-SE" dirty="0" err="1" smtClean="0"/>
              <a:t>food</a:t>
            </a:r>
            <a:r>
              <a:rPr lang="sv-SE" dirty="0" smtClean="0"/>
              <a:t> </a:t>
            </a:r>
            <a:r>
              <a:rPr lang="sv-SE" dirty="0" err="1" smtClean="0"/>
              <a:t>items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an </a:t>
            </a:r>
            <a:r>
              <a:rPr lang="sv-SE" dirty="0" err="1" smtClean="0"/>
              <a:t>aeroplane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Fly an </a:t>
            </a:r>
            <a:r>
              <a:rPr lang="sv-SE" dirty="0" err="1" smtClean="0"/>
              <a:t>aeroplane</a:t>
            </a:r>
            <a:r>
              <a:rPr lang="sv-SE" dirty="0" smtClean="0"/>
              <a:t> in </a:t>
            </a:r>
            <a:r>
              <a:rPr lang="sv-SE" dirty="0" err="1" smtClean="0"/>
              <a:t>separate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611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97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MunerisIT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System</dc:title>
  <dc:creator>User</dc:creator>
  <cp:lastModifiedBy>User</cp:lastModifiedBy>
  <cp:revision>12</cp:revision>
  <dcterms:created xsi:type="dcterms:W3CDTF">2016-07-14T13:49:22Z</dcterms:created>
  <dcterms:modified xsi:type="dcterms:W3CDTF">2016-07-15T06:51:12Z</dcterms:modified>
</cp:coreProperties>
</file>