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Ux2kwj9jQkQmOvyi_IG4O0woWt61MTmO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AKASH K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AKASH K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ADHARSH S</dc:title>
  <dc:creator>ADHARSH SIVAKUMAR</dc:creator>
  <cp:lastModifiedBy>ADHARSH SIVAKUMAR</cp:lastModifiedBy>
  <cp:revision>2</cp:revision>
  <dcterms:modified xsi:type="dcterms:W3CDTF">2024-04-10T07:03:49Z</dcterms:modified>
</cp:coreProperties>
</file>