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2" y="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c601f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c601f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9d5f8f8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9d5f8f8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c7d450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c7d450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9d5f8f8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9d5f8f8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c9256fc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c9256fc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9d5f8f8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9d5f8f8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601fb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c601fb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500" y="700900"/>
            <a:ext cx="8937000" cy="163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3500" y="132975"/>
            <a:ext cx="8937000" cy="16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Data Analysis: Character 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71600"/>
            <a:ext cx="8520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Aidan Alai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Sonal Reddy Anugu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Caroline Bablin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Steven Caraballo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Hanjoon Choe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Sai Santosh Eedupuganti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321475"/>
            <a:ext cx="8520600" cy="4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Input Matrix: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055" y="1088238"/>
            <a:ext cx="4584200" cy="2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Filtration Techniques: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77099" cy="11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613" y="1170125"/>
            <a:ext cx="2768587" cy="11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325" y="1175925"/>
            <a:ext cx="2777099" cy="111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5663" y="2638425"/>
            <a:ext cx="2777099" cy="111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5162" y="2638425"/>
            <a:ext cx="2803182" cy="1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71200" y="2287338"/>
            <a:ext cx="739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Out/In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202238" y="2236200"/>
            <a:ext cx="739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In/Out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517000" y="3757350"/>
            <a:ext cx="1039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Right/Left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521350" y="3757350"/>
            <a:ext cx="1145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Top/Bottom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155375" y="2236200"/>
            <a:ext cx="924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82708"/>
          <a:stretch/>
        </p:blipFill>
        <p:spPr>
          <a:xfrm>
            <a:off x="0" y="835825"/>
            <a:ext cx="9144000" cy="1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00075" y="3600450"/>
            <a:ext cx="53034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A,B,C’s 24D Vector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739375" y="3686175"/>
            <a:ext cx="53034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Correctly Classified!</a:t>
            </a:r>
            <a:endParaRPr sz="2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" y="163100"/>
            <a:ext cx="2962125" cy="31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038" y="154988"/>
            <a:ext cx="2962124" cy="3196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826" y="155000"/>
            <a:ext cx="3017923" cy="31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325" y="152400"/>
            <a:ext cx="2829476" cy="3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479" y="152400"/>
            <a:ext cx="2987246" cy="3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00" y="152400"/>
            <a:ext cx="2783674" cy="30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739375" y="3686175"/>
            <a:ext cx="53034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Misclassified...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103500" y="700900"/>
            <a:ext cx="8937000" cy="16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604275" y="3225400"/>
            <a:ext cx="32148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Topological Data Analysis: Character Classification</vt:lpstr>
      <vt:lpstr>PowerPoint Presentation</vt:lpstr>
      <vt:lpstr>Filtration Techniques:</vt:lpstr>
      <vt:lpstr>PowerPoint Presentation</vt:lpstr>
      <vt:lpstr>PowerPoint Presentation</vt:lpstr>
      <vt:lpstr>PowerPoint Presentation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Analysis: Character Classification</dc:title>
  <dc:creator>A A</dc:creator>
  <cp:lastModifiedBy>A A</cp:lastModifiedBy>
  <cp:revision>1</cp:revision>
  <dcterms:modified xsi:type="dcterms:W3CDTF">2019-11-05T21:18:22Z</dcterms:modified>
</cp:coreProperties>
</file>