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embeddedFontLst>
    <p:embeddedFont>
      <p:font typeface="Montserrat"/>
      <p:bold r:id="rId29"/>
      <p:italic r:id="rId30"/>
      <p:boldItalic r:id="rId31"/>
    </p:embeddedFont>
    <p:embeddedFont>
      <p:font typeface="Lato" panose="020F0502020204030203"/>
      <p:regular r:id="rId32"/>
    </p:embeddedFont>
    <p:embeddedFont>
      <p:font typeface="League Spartan Medium"/>
      <p:regular r:id="rId33"/>
    </p:embeddedFont>
    <p:embeddedFont>
      <p:font typeface="Inter" panose="02000503000000020004"/>
      <p:regular r:id="rId34"/>
    </p:embeddedFont>
    <p:embeddedFont>
      <p:font typeface="Poppins" panose="00000600000000000000"/>
      <p:regular r:id="rId35"/>
      <p:bold r:id="rId36"/>
      <p:italic r:id="rId37"/>
    </p:embeddedFont>
    <p:embeddedFont>
      <p:font typeface="League Spartan"/>
      <p:regular r:id="rId38"/>
      <p:bold r:id="rId39"/>
    </p:embeddedFont>
    <p:embeddedFont>
      <p:font typeface="Open Sans Medium"/>
      <p:regular r:id="rId40"/>
    </p:embeddedFont>
    <p:embeddedFont>
      <p:font typeface="Roboto" panose="0200000000000000000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font" Target="fonts/font16.fntdata"/><Relationship Id="rId43" Type="http://schemas.openxmlformats.org/officeDocument/2006/relationships/font" Target="fonts/font15.fntdata"/><Relationship Id="rId42" Type="http://schemas.openxmlformats.org/officeDocument/2006/relationships/font" Target="fonts/font14.fntdata"/><Relationship Id="rId41" Type="http://schemas.openxmlformats.org/officeDocument/2006/relationships/font" Target="fonts/font13.fntdata"/><Relationship Id="rId40" Type="http://schemas.openxmlformats.org/officeDocument/2006/relationships/font" Target="fonts/font12.fntdata"/><Relationship Id="rId4" Type="http://schemas.openxmlformats.org/officeDocument/2006/relationships/slide" Target="slides/slide1.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SLIDES_API162302710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SLIDES_API162302710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SLIDES_API1623027107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SLIDES_API1623027107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2a9790f7cdf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a9790f7cdf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SLIDES_API1623027107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SLIDES_API1623027107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2a9790f7cdf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a9790f7cdf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2a9790f7cdf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a9790f7cdf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Google Shape;418;g2a9790f7cdf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a9790f7cdf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2a9790f7cdf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a9790f7cdf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433"/>
        <p:cNvGrpSpPr/>
        <p:nvPr/>
      </p:nvGrpSpPr>
      <p:grpSpPr>
        <a:xfrm>
          <a:off x="0" y="0"/>
          <a:ext cx="0" cy="0"/>
          <a:chOff x="0" y="0"/>
          <a:chExt cx="0" cy="0"/>
        </a:xfrm>
      </p:grpSpPr>
      <p:sp>
        <p:nvSpPr>
          <p:cNvPr id="434" name="Google Shape;434;g2a9790f7cdf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9790f7cdf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g2a9790f7cdf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a9790f7cdf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2a9790f7cdf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a9790f7cdf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2aa2dd57ce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aa2dd57ce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SLIDES_API1623027107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SLIDES_API1623027107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SLIDES_API1623027107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SLIDES_API1623027107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SLIDES_API1623027107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SLIDES_API1623027107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SLIDES_API1623027107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SLIDES_API1623027107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SLIDES_API1623027107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SLIDES_API1623027107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2649e9c27a1_0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649e9c27a1_0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g2649e9c27a1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649e9c27a1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2649e9c27a1_0_2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649e9c27a1_0_2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g2649e9c27a1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649e9c27a1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SA_Introduction_Slide_1">
  <p:cSld name="TITLE">
    <p:spTree>
      <p:nvGrpSpPr>
        <p:cNvPr id="134" name="Shape 134"/>
        <p:cNvGrpSpPr/>
        <p:nvPr/>
      </p:nvGrpSpPr>
      <p:grpSpPr>
        <a:xfrm>
          <a:off x="0" y="0"/>
          <a:ext cx="0" cy="0"/>
          <a:chOff x="0" y="0"/>
          <a:chExt cx="0" cy="0"/>
        </a:xfrm>
      </p:grpSpPr>
      <p:sp>
        <p:nvSpPr>
          <p:cNvPr id="135" name="Google Shape;135;p14"/>
          <p:cNvSpPr txBox="1"/>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36" name="Google Shape;136;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37" name="Google Shape;137;p14"/>
          <p:cNvSpPr txBox="1"/>
          <p:nvPr>
            <p:ph type="body" idx="1"/>
          </p:nvPr>
        </p:nvSpPr>
        <p:spPr>
          <a:xfrm>
            <a:off x="632175" y="1717350"/>
            <a:ext cx="5520900" cy="2652300"/>
          </a:xfrm>
          <a:prstGeom prst="rect">
            <a:avLst/>
          </a:prstGeom>
        </p:spPr>
        <p:txBody>
          <a:bodyPr spcFirstLastPara="1" wrap="square" lIns="91425" tIns="91425" rIns="91425" bIns="91425" anchor="t" anchorCtr="0">
            <a:spAutoFit/>
          </a:bodyPr>
          <a:lstStyle>
            <a:lvl1pPr marL="457200" lvl="0" indent="-311150">
              <a:spcBef>
                <a:spcPts val="0"/>
              </a:spcBef>
              <a:spcAft>
                <a:spcPts val="0"/>
              </a:spcAft>
              <a:buSzPts val="1300"/>
              <a:buChar char="●"/>
              <a:defRPr sz="13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pic>
        <p:nvPicPr>
          <p:cNvPr id="138" name="Google Shape;138;p14"/>
          <p:cNvPicPr preferRelativeResize="0"/>
          <p:nvPr/>
        </p:nvPicPr>
        <p:blipFill>
          <a:blip r:embed="rId2"/>
          <a:stretch>
            <a:fillRect/>
          </a:stretch>
        </p:blipFill>
        <p:spPr>
          <a:xfrm rot="5400000">
            <a:off x="727196" y="475900"/>
            <a:ext cx="374904" cy="374904"/>
          </a:xfrm>
          <a:prstGeom prst="rect">
            <a:avLst/>
          </a:prstGeom>
          <a:noFill/>
          <a:ln>
            <a:noFill/>
          </a:ln>
        </p:spPr>
      </p:pic>
      <p:pic>
        <p:nvPicPr>
          <p:cNvPr id="139" name="Google Shape;139;p14"/>
          <p:cNvPicPr preferRelativeResize="0"/>
          <p:nvPr/>
        </p:nvPicPr>
        <p:blipFill rotWithShape="1">
          <a:blip r:embed="rId3"/>
          <a:srcRect l="7871" r="4470"/>
          <a:stretch>
            <a:fillRect/>
          </a:stretch>
        </p:blipFill>
        <p:spPr>
          <a:xfrm rot="5399995">
            <a:off x="5161977" y="1270987"/>
            <a:ext cx="5149824" cy="26015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40" name="Shape 140"/>
        <p:cNvGrpSpPr/>
        <p:nvPr/>
      </p:nvGrpSpPr>
      <p:grpSpPr>
        <a:xfrm>
          <a:off x="0" y="0"/>
          <a:ext cx="0" cy="0"/>
          <a:chOff x="0" y="0"/>
          <a:chExt cx="0" cy="0"/>
        </a:xfrm>
      </p:grpSpPr>
      <p:sp>
        <p:nvSpPr>
          <p:cNvPr id="141" name="Google Shape;141;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42" name="Google Shape;142;p15"/>
          <p:cNvPicPr preferRelativeResize="0"/>
          <p:nvPr/>
        </p:nvPicPr>
        <p:blipFill>
          <a:blip r:embed="rId2"/>
          <a:stretch>
            <a:fillRect/>
          </a:stretch>
        </p:blipFill>
        <p:spPr>
          <a:xfrm>
            <a:off x="5899075" y="1913100"/>
            <a:ext cx="3244926" cy="3230399"/>
          </a:xfrm>
          <a:prstGeom prst="rect">
            <a:avLst/>
          </a:prstGeom>
          <a:noFill/>
          <a:ln>
            <a:noFill/>
          </a:ln>
        </p:spPr>
      </p:pic>
      <p:sp>
        <p:nvSpPr>
          <p:cNvPr id="143" name="Google Shape;143;p15"/>
          <p:cNvSpPr/>
          <p:nvPr>
            <p:ph type="pic" idx="2"/>
          </p:nvPr>
        </p:nvSpPr>
        <p:spPr>
          <a:xfrm>
            <a:off x="5843075" y="632300"/>
            <a:ext cx="2615100" cy="3918900"/>
          </a:xfrm>
          <a:prstGeom prst="roundRect">
            <a:avLst>
              <a:gd name="adj" fmla="val 16667"/>
            </a:avLst>
          </a:prstGeom>
          <a:noFill/>
          <a:ln>
            <a:noFill/>
          </a:ln>
        </p:spPr>
      </p:sp>
      <p:sp>
        <p:nvSpPr>
          <p:cNvPr id="144" name="Google Shape;144;p15"/>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pic>
        <p:nvPicPr>
          <p:cNvPr id="145" name="Google Shape;145;p15"/>
          <p:cNvPicPr preferRelativeResize="0"/>
          <p:nvPr/>
        </p:nvPicPr>
        <p:blipFill>
          <a:blip r:embed="rId3"/>
          <a:stretch>
            <a:fillRect/>
          </a:stretch>
        </p:blipFill>
        <p:spPr>
          <a:xfrm rot="5400000">
            <a:off x="727196" y="475900"/>
            <a:ext cx="374904" cy="374904"/>
          </a:xfrm>
          <a:prstGeom prst="rect">
            <a:avLst/>
          </a:prstGeom>
          <a:noFill/>
          <a:ln>
            <a:noFill/>
          </a:ln>
        </p:spPr>
      </p:pic>
      <p:sp>
        <p:nvSpPr>
          <p:cNvPr id="146" name="Google Shape;146;p15"/>
          <p:cNvSpPr txBox="1"/>
          <p:nvPr>
            <p:ph type="subTitle" idx="1"/>
          </p:nvPr>
        </p:nvSpPr>
        <p:spPr>
          <a:xfrm>
            <a:off x="642700" y="1723725"/>
            <a:ext cx="3763800" cy="28275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1_no_image">
  <p:cSld name="TITLE_1_2">
    <p:spTree>
      <p:nvGrpSpPr>
        <p:cNvPr id="147" name="Shape 147"/>
        <p:cNvGrpSpPr/>
        <p:nvPr/>
      </p:nvGrpSpPr>
      <p:grpSpPr>
        <a:xfrm>
          <a:off x="0" y="0"/>
          <a:ext cx="0" cy="0"/>
          <a:chOff x="0" y="0"/>
          <a:chExt cx="0" cy="0"/>
        </a:xfrm>
      </p:grpSpPr>
      <p:sp>
        <p:nvSpPr>
          <p:cNvPr id="148" name="Google Shape;148;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49" name="Google Shape;149;p16"/>
          <p:cNvPicPr preferRelativeResize="0"/>
          <p:nvPr/>
        </p:nvPicPr>
        <p:blipFill>
          <a:blip r:embed="rId2"/>
          <a:stretch>
            <a:fillRect/>
          </a:stretch>
        </p:blipFill>
        <p:spPr>
          <a:xfrm>
            <a:off x="6477450" y="2488875"/>
            <a:ext cx="2666551" cy="2654624"/>
          </a:xfrm>
          <a:prstGeom prst="rect">
            <a:avLst/>
          </a:prstGeom>
          <a:noFill/>
          <a:ln>
            <a:noFill/>
          </a:ln>
        </p:spPr>
      </p:pic>
      <p:sp>
        <p:nvSpPr>
          <p:cNvPr id="150" name="Google Shape;150;p16"/>
          <p:cNvSpPr txBox="1"/>
          <p:nvPr>
            <p:ph type="title"/>
          </p:nvPr>
        </p:nvSpPr>
        <p:spPr>
          <a:xfrm>
            <a:off x="632175" y="920625"/>
            <a:ext cx="64851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pic>
        <p:nvPicPr>
          <p:cNvPr id="151" name="Google Shape;151;p16"/>
          <p:cNvPicPr preferRelativeResize="0"/>
          <p:nvPr/>
        </p:nvPicPr>
        <p:blipFill>
          <a:blip r:embed="rId3"/>
          <a:stretch>
            <a:fillRect/>
          </a:stretch>
        </p:blipFill>
        <p:spPr>
          <a:xfrm rot="5400000">
            <a:off x="727196" y="475900"/>
            <a:ext cx="374904" cy="374904"/>
          </a:xfrm>
          <a:prstGeom prst="rect">
            <a:avLst/>
          </a:prstGeom>
          <a:noFill/>
          <a:ln>
            <a:noFill/>
          </a:ln>
        </p:spPr>
      </p:pic>
      <p:sp>
        <p:nvSpPr>
          <p:cNvPr id="152" name="Google Shape;152;p16"/>
          <p:cNvSpPr txBox="1"/>
          <p:nvPr>
            <p:ph type="subTitle" idx="1"/>
          </p:nvPr>
        </p:nvSpPr>
        <p:spPr>
          <a:xfrm>
            <a:off x="642700" y="1589400"/>
            <a:ext cx="6474600" cy="30309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53" name="Shape 153"/>
        <p:cNvGrpSpPr/>
        <p:nvPr/>
      </p:nvGrpSpPr>
      <p:grpSpPr>
        <a:xfrm>
          <a:off x="0" y="0"/>
          <a:ext cx="0" cy="0"/>
          <a:chOff x="0" y="0"/>
          <a:chExt cx="0" cy="0"/>
        </a:xfrm>
      </p:grpSpPr>
      <p:pic>
        <p:nvPicPr>
          <p:cNvPr id="154" name="Google Shape;154;p17"/>
          <p:cNvPicPr preferRelativeResize="0"/>
          <p:nvPr/>
        </p:nvPicPr>
        <p:blipFill rotWithShape="1">
          <a:blip r:embed="rId2"/>
          <a:srcRect r="49205"/>
          <a:stretch>
            <a:fillRect/>
          </a:stretch>
        </p:blipFill>
        <p:spPr>
          <a:xfrm flipH="1">
            <a:off x="0" y="-348137"/>
            <a:ext cx="1836600" cy="3599400"/>
          </a:xfrm>
          <a:prstGeom prst="rect">
            <a:avLst/>
          </a:prstGeom>
          <a:noFill/>
          <a:ln>
            <a:noFill/>
          </a:ln>
        </p:spPr>
      </p:pic>
      <p:pic>
        <p:nvPicPr>
          <p:cNvPr id="155" name="Google Shape;155;p17"/>
          <p:cNvPicPr preferRelativeResize="0"/>
          <p:nvPr/>
        </p:nvPicPr>
        <p:blipFill rotWithShape="1">
          <a:blip r:embed="rId2"/>
          <a:srcRect r="49205"/>
          <a:stretch>
            <a:fillRect/>
          </a:stretch>
        </p:blipFill>
        <p:spPr>
          <a:xfrm rot="10800000">
            <a:off x="0" y="1892238"/>
            <a:ext cx="1836600" cy="3599400"/>
          </a:xfrm>
          <a:prstGeom prst="rect">
            <a:avLst/>
          </a:prstGeom>
          <a:noFill/>
          <a:ln>
            <a:noFill/>
          </a:ln>
        </p:spPr>
      </p:pic>
      <p:sp>
        <p:nvSpPr>
          <p:cNvPr id="156" name="Google Shape;156;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57" name="Google Shape;157;p17"/>
          <p:cNvSpPr/>
          <p:nvPr>
            <p:ph type="pic" idx="2"/>
          </p:nvPr>
        </p:nvSpPr>
        <p:spPr>
          <a:xfrm>
            <a:off x="642700" y="632300"/>
            <a:ext cx="2615100" cy="3918900"/>
          </a:xfrm>
          <a:prstGeom prst="roundRect">
            <a:avLst>
              <a:gd name="adj" fmla="val 16667"/>
            </a:avLst>
          </a:prstGeom>
          <a:noFill/>
          <a:ln>
            <a:noFill/>
          </a:ln>
        </p:spPr>
      </p:sp>
      <p:sp>
        <p:nvSpPr>
          <p:cNvPr id="158" name="Google Shape;158;p17"/>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159" name="Google Shape;159;p17"/>
          <p:cNvSpPr txBox="1"/>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60" name="Google Shape;160;p17"/>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7"/>
          <p:cNvSpPr txBox="1"/>
          <p:nvPr>
            <p:ph type="subTitle" idx="1"/>
          </p:nvPr>
        </p:nvSpPr>
        <p:spPr>
          <a:xfrm>
            <a:off x="4722075" y="1959150"/>
            <a:ext cx="3589800" cy="274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62" name="Shape 162"/>
        <p:cNvGrpSpPr/>
        <p:nvPr/>
      </p:nvGrpSpPr>
      <p:grpSpPr>
        <a:xfrm>
          <a:off x="0" y="0"/>
          <a:ext cx="0" cy="0"/>
          <a:chOff x="0" y="0"/>
          <a:chExt cx="0" cy="0"/>
        </a:xfrm>
      </p:grpSpPr>
      <p:sp>
        <p:nvSpPr>
          <p:cNvPr id="163" name="Google Shape;163;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64" name="Google Shape;164;p18"/>
          <p:cNvSpPr txBox="1"/>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65" name="Google Shape;165;p18"/>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66" name="Google Shape;166;p18"/>
          <p:cNvSpPr txBox="1"/>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67" name="Google Shape;167;p18"/>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68" name="Google Shape;168;p18"/>
          <p:cNvSpPr txBox="1"/>
          <p:nvPr>
            <p:ph type="subTitle" idx="2"/>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69" name="Google Shape;169;p18"/>
          <p:cNvSpPr/>
          <p:nvPr>
            <p:ph type="pic" idx="3"/>
          </p:nvPr>
        </p:nvSpPr>
        <p:spPr>
          <a:xfrm>
            <a:off x="642700" y="632300"/>
            <a:ext cx="2615100" cy="3918900"/>
          </a:xfrm>
          <a:prstGeom prst="roundRect">
            <a:avLst>
              <a:gd name="adj" fmla="val 16667"/>
            </a:avLst>
          </a:prstGeom>
          <a:noFill/>
          <a:ln>
            <a:noFill/>
          </a:ln>
        </p:spPr>
      </p:sp>
      <p:pic>
        <p:nvPicPr>
          <p:cNvPr id="170" name="Google Shape;170;p18"/>
          <p:cNvPicPr preferRelativeResize="0"/>
          <p:nvPr/>
        </p:nvPicPr>
        <p:blipFill rotWithShape="1">
          <a:blip r:embed="rId2"/>
          <a:srcRect r="49205"/>
          <a:stretch>
            <a:fillRect/>
          </a:stretch>
        </p:blipFill>
        <p:spPr>
          <a:xfrm flipH="1">
            <a:off x="0" y="-348137"/>
            <a:ext cx="1836600" cy="3599400"/>
          </a:xfrm>
          <a:prstGeom prst="rect">
            <a:avLst/>
          </a:prstGeom>
          <a:noFill/>
          <a:ln>
            <a:noFill/>
          </a:ln>
        </p:spPr>
      </p:pic>
      <p:pic>
        <p:nvPicPr>
          <p:cNvPr id="171" name="Google Shape;171;p18"/>
          <p:cNvPicPr preferRelativeResize="0"/>
          <p:nvPr/>
        </p:nvPicPr>
        <p:blipFill rotWithShape="1">
          <a:blip r:embed="rId2"/>
          <a:srcRect r="49205"/>
          <a:stretch>
            <a:fillRect/>
          </a:stretch>
        </p:blipFill>
        <p:spPr>
          <a:xfrm rot="10800000">
            <a:off x="0" y="1892238"/>
            <a:ext cx="1836600" cy="3599400"/>
          </a:xfrm>
          <a:prstGeom prst="rect">
            <a:avLst/>
          </a:prstGeom>
          <a:noFill/>
          <a:ln>
            <a:noFill/>
          </a:ln>
        </p:spPr>
      </p:pic>
      <p:sp>
        <p:nvSpPr>
          <p:cNvPr id="172" name="Google Shape;172;p18"/>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73" name="Shape 173"/>
        <p:cNvGrpSpPr/>
        <p:nvPr/>
      </p:nvGrpSpPr>
      <p:grpSpPr>
        <a:xfrm>
          <a:off x="0" y="0"/>
          <a:ext cx="0" cy="0"/>
          <a:chOff x="0" y="0"/>
          <a:chExt cx="0" cy="0"/>
        </a:xfrm>
      </p:grpSpPr>
      <p:sp>
        <p:nvSpPr>
          <p:cNvPr id="174" name="Google Shape;174;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75" name="Google Shape;175;p19"/>
          <p:cNvSpPr txBox="1"/>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76" name="Google Shape;176;p19"/>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panose="00000600000000000000"/>
                <a:ea typeface="Poppins" panose="00000600000000000000"/>
                <a:cs typeface="Poppins" panose="00000600000000000000"/>
                <a:sym typeface="Poppins" panose="00000600000000000000"/>
              </a:rPr>
              <a:t>01</a:t>
            </a:r>
            <a:endParaRPr sz="2000">
              <a:solidFill>
                <a:schemeClr val="accent4"/>
              </a:solidFill>
            </a:endParaRPr>
          </a:p>
        </p:txBody>
      </p:sp>
      <p:sp>
        <p:nvSpPr>
          <p:cNvPr id="177" name="Google Shape;177;p19"/>
          <p:cNvSpPr txBox="1"/>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8" name="Google Shape;178;p19"/>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panose="00000600000000000000"/>
                <a:ea typeface="Poppins" panose="00000600000000000000"/>
                <a:cs typeface="Poppins" panose="00000600000000000000"/>
                <a:sym typeface="Poppins" panose="00000600000000000000"/>
              </a:rPr>
              <a:t>02</a:t>
            </a:r>
            <a:endParaRPr sz="2000">
              <a:solidFill>
                <a:schemeClr val="accent4"/>
              </a:solidFill>
            </a:endParaRPr>
          </a:p>
        </p:txBody>
      </p:sp>
      <p:sp>
        <p:nvSpPr>
          <p:cNvPr id="179" name="Google Shape;179;p19"/>
          <p:cNvSpPr txBox="1"/>
          <p:nvPr>
            <p:ph type="subTitle" idx="2"/>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0" name="Google Shape;180;p19"/>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panose="00000600000000000000"/>
                <a:ea typeface="Poppins" panose="00000600000000000000"/>
                <a:cs typeface="Poppins" panose="00000600000000000000"/>
                <a:sym typeface="Poppins" panose="00000600000000000000"/>
              </a:rPr>
              <a:t>03</a:t>
            </a:r>
            <a:endParaRPr sz="2000">
              <a:solidFill>
                <a:schemeClr val="accent4"/>
              </a:solidFill>
            </a:endParaRPr>
          </a:p>
        </p:txBody>
      </p:sp>
      <p:sp>
        <p:nvSpPr>
          <p:cNvPr id="181" name="Google Shape;181;p19"/>
          <p:cNvSpPr txBox="1"/>
          <p:nvPr>
            <p:ph type="subTitle" idx="3"/>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82" name="Google Shape;182;p19"/>
          <p:cNvPicPr preferRelativeResize="0"/>
          <p:nvPr/>
        </p:nvPicPr>
        <p:blipFill>
          <a:blip r:embed="rId2"/>
          <a:stretch>
            <a:fillRect/>
          </a:stretch>
        </p:blipFill>
        <p:spPr>
          <a:xfrm>
            <a:off x="5899075" y="1913100"/>
            <a:ext cx="3244926" cy="3230399"/>
          </a:xfrm>
          <a:prstGeom prst="rect">
            <a:avLst/>
          </a:prstGeom>
          <a:noFill/>
          <a:ln>
            <a:noFill/>
          </a:ln>
        </p:spPr>
      </p:pic>
      <p:sp>
        <p:nvSpPr>
          <p:cNvPr id="183" name="Google Shape;183;p19"/>
          <p:cNvSpPr/>
          <p:nvPr>
            <p:ph type="pic" idx="4"/>
          </p:nvPr>
        </p:nvSpPr>
        <p:spPr>
          <a:xfrm>
            <a:off x="5843075" y="632300"/>
            <a:ext cx="2615100" cy="3918900"/>
          </a:xfrm>
          <a:prstGeom prst="roundRect">
            <a:avLst>
              <a:gd name="adj" fmla="val 16667"/>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84" name="Shape 184"/>
        <p:cNvGrpSpPr/>
        <p:nvPr/>
      </p:nvGrpSpPr>
      <p:grpSpPr>
        <a:xfrm>
          <a:off x="0" y="0"/>
          <a:ext cx="0" cy="0"/>
          <a:chOff x="0" y="0"/>
          <a:chExt cx="0" cy="0"/>
        </a:xfrm>
      </p:grpSpPr>
      <p:sp>
        <p:nvSpPr>
          <p:cNvPr id="185" name="Google Shape;185;p2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86" name="Google Shape;186;p20"/>
          <p:cNvSpPr txBox="1"/>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87" name="Google Shape;187;p20"/>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88" name="Google Shape;188;p20"/>
          <p:cNvSpPr txBox="1"/>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9" name="Google Shape;189;p20"/>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90" name="Google Shape;190;p20"/>
          <p:cNvSpPr txBox="1"/>
          <p:nvPr>
            <p:ph type="subTitle" idx="2"/>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91" name="Google Shape;191;p20"/>
          <p:cNvPicPr preferRelativeResize="0"/>
          <p:nvPr/>
        </p:nvPicPr>
        <p:blipFill>
          <a:blip r:embed="rId2"/>
          <a:stretch>
            <a:fillRect/>
          </a:stretch>
        </p:blipFill>
        <p:spPr>
          <a:xfrm>
            <a:off x="5899075" y="1913100"/>
            <a:ext cx="3244926" cy="3230399"/>
          </a:xfrm>
          <a:prstGeom prst="rect">
            <a:avLst/>
          </a:prstGeom>
          <a:noFill/>
          <a:ln>
            <a:noFill/>
          </a:ln>
        </p:spPr>
      </p:pic>
      <p:sp>
        <p:nvSpPr>
          <p:cNvPr id="192" name="Google Shape;192;p20"/>
          <p:cNvSpPr/>
          <p:nvPr>
            <p:ph type="pic" idx="3"/>
          </p:nvPr>
        </p:nvSpPr>
        <p:spPr>
          <a:xfrm>
            <a:off x="5843075" y="632300"/>
            <a:ext cx="2615100" cy="3918900"/>
          </a:xfrm>
          <a:prstGeom prst="roundRect">
            <a:avLst>
              <a:gd name="adj" fmla="val 16667"/>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93" name="Shape 193"/>
        <p:cNvGrpSpPr/>
        <p:nvPr/>
      </p:nvGrpSpPr>
      <p:grpSpPr>
        <a:xfrm>
          <a:off x="0" y="0"/>
          <a:ext cx="0" cy="0"/>
          <a:chOff x="0" y="0"/>
          <a:chExt cx="0" cy="0"/>
        </a:xfrm>
      </p:grpSpPr>
      <p:sp>
        <p:nvSpPr>
          <p:cNvPr id="194" name="Google Shape;194;p2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95" name="Google Shape;195;p21"/>
          <p:cNvSpPr txBox="1"/>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96" name="Google Shape;196;p21"/>
          <p:cNvSpPr txBox="1"/>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97" name="Google Shape;197;p21"/>
          <p:cNvPicPr preferRelativeResize="0"/>
          <p:nvPr/>
        </p:nvPicPr>
        <p:blipFill rotWithShape="1">
          <a:blip r:embed="rId2"/>
          <a:srcRect r="49205" b="13464"/>
          <a:stretch>
            <a:fillRect/>
          </a:stretch>
        </p:blipFill>
        <p:spPr>
          <a:xfrm flipH="1">
            <a:off x="8025" y="3162568"/>
            <a:ext cx="1168200" cy="1980900"/>
          </a:xfrm>
          <a:prstGeom prst="rect">
            <a:avLst/>
          </a:prstGeom>
          <a:noFill/>
          <a:ln>
            <a:noFill/>
          </a:ln>
        </p:spPr>
      </p:pic>
      <p:sp>
        <p:nvSpPr>
          <p:cNvPr id="198" name="Google Shape;198;p21"/>
          <p:cNvSpPr txBox="1"/>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sp>
        <p:nvSpPr>
          <p:cNvPr id="199" name="Google Shape;199;p21"/>
          <p:cNvSpPr txBox="1"/>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200" name="Google Shape;200;p21"/>
          <p:cNvPicPr preferRelativeResize="0"/>
          <p:nvPr/>
        </p:nvPicPr>
        <p:blipFill>
          <a:blip r:embed="rId3"/>
          <a:stretch>
            <a:fillRect/>
          </a:stretch>
        </p:blipFill>
        <p:spPr>
          <a:xfrm rot="5400000">
            <a:off x="467571" y="475900"/>
            <a:ext cx="374904" cy="37490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201" name="Shape 201"/>
        <p:cNvGrpSpPr/>
        <p:nvPr/>
      </p:nvGrpSpPr>
      <p:grpSpPr>
        <a:xfrm>
          <a:off x="0" y="0"/>
          <a:ext cx="0" cy="0"/>
          <a:chOff x="0" y="0"/>
          <a:chExt cx="0" cy="0"/>
        </a:xfrm>
      </p:grpSpPr>
      <p:sp>
        <p:nvSpPr>
          <p:cNvPr id="202" name="Google Shape;202;p2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03" name="Google Shape;203;p22"/>
          <p:cNvSpPr txBox="1"/>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2pPr>
            <a:lvl3pPr lvl="2"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3pPr>
            <a:lvl4pPr lvl="3"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4pPr>
            <a:lvl5pPr lvl="4"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5pPr>
            <a:lvl6pPr lvl="5"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6pPr>
            <a:lvl7pPr lvl="6"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7pPr>
            <a:lvl8pPr lvl="7"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8pPr>
            <a:lvl9pPr lvl="8" algn="ctr">
              <a:spcBef>
                <a:spcPts val="0"/>
              </a:spcBef>
              <a:spcAft>
                <a:spcPts val="0"/>
              </a:spcAft>
              <a:buSzPts val="2800"/>
              <a:buNone/>
              <a:defRPr>
                <a:latin typeface="Poppins" panose="00000600000000000000"/>
                <a:ea typeface="Poppins" panose="00000600000000000000"/>
                <a:cs typeface="Poppins" panose="00000600000000000000"/>
                <a:sym typeface="Poppins" panose="00000600000000000000"/>
              </a:defRPr>
            </a:lvl9pPr>
          </a:lstStyle>
          <a:p/>
        </p:txBody>
      </p:sp>
      <p:pic>
        <p:nvPicPr>
          <p:cNvPr id="204" name="Google Shape;204;p22"/>
          <p:cNvPicPr preferRelativeResize="0"/>
          <p:nvPr/>
        </p:nvPicPr>
        <p:blipFill>
          <a:blip r:embed="rId2"/>
          <a:stretch>
            <a:fillRect/>
          </a:stretch>
        </p:blipFill>
        <p:spPr>
          <a:xfrm>
            <a:off x="4054825" y="1117275"/>
            <a:ext cx="590075" cy="5900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CUSTOM">
    <p:spTree>
      <p:nvGrpSpPr>
        <p:cNvPr id="205" name="Shape 20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206" name="Shape 206"/>
        <p:cNvGrpSpPr/>
        <p:nvPr/>
      </p:nvGrpSpPr>
      <p:grpSpPr>
        <a:xfrm>
          <a:off x="0" y="0"/>
          <a:ext cx="0" cy="0"/>
          <a:chOff x="0" y="0"/>
          <a:chExt cx="0" cy="0"/>
        </a:xfrm>
      </p:grpSpPr>
      <p:sp>
        <p:nvSpPr>
          <p:cNvPr id="207" name="Google Shape;207;p24"/>
          <p:cNvSpPr txBox="1"/>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8" name="Google Shape;208;p24"/>
          <p:cNvSpPr txBox="1"/>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2pPr>
            <a:lvl3pPr lvl="2">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3pPr>
            <a:lvl4pPr lvl="3">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4pPr>
            <a:lvl5pPr lvl="4">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5pPr>
            <a:lvl6pPr lvl="5">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6pPr>
            <a:lvl7pPr lvl="6">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7pPr>
            <a:lvl8pPr lvl="7">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8pPr>
            <a:lvl9pPr lvl="8">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9pPr>
          </a:lstStyle>
          <a:p/>
        </p:txBody>
      </p:sp>
      <p:sp>
        <p:nvSpPr>
          <p:cNvPr id="209" name="Google Shape;209;p24"/>
          <p:cNvSpPr txBox="1"/>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10" name="Google Shape;210;p24"/>
          <p:cNvSpPr txBox="1"/>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11" name="Google Shape;211;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panose="020F0502020204030203"/>
              <a:ea typeface="Lato Light" panose="020F0502020204030203"/>
              <a:cs typeface="Lato Light" panose="020F0502020204030203"/>
              <a:sym typeface="Lato Light" panose="020F0502020204030203"/>
            </a:endParaRPr>
          </a:p>
        </p:txBody>
      </p:sp>
      <p:sp>
        <p:nvSpPr>
          <p:cNvPr id="212" name="Google Shape;212;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panose="020F0502020204030203"/>
              <a:ea typeface="Lato Light" panose="020F0502020204030203"/>
              <a:cs typeface="Lato Light" panose="020F0502020204030203"/>
              <a:sym typeface="Lato Light" panose="020F0502020204030203"/>
            </a:endParaRPr>
          </a:p>
        </p:txBody>
      </p:sp>
      <p:sp>
        <p:nvSpPr>
          <p:cNvPr id="213" name="Google Shape;213;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panose="020F0502020204030203"/>
              <a:ea typeface="Lato Light" panose="020F0502020204030203"/>
              <a:cs typeface="Lato Light" panose="020F0502020204030203"/>
              <a:sym typeface="Lato Light" panose="020F0502020204030203"/>
            </a:endParaRPr>
          </a:p>
        </p:txBody>
      </p:sp>
      <p:sp>
        <p:nvSpPr>
          <p:cNvPr id="214" name="Google Shape;214;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215" name="Google Shape;215;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216" name="Google Shape;216;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217" name="Shape 217"/>
        <p:cNvGrpSpPr/>
        <p:nvPr/>
      </p:nvGrpSpPr>
      <p:grpSpPr>
        <a:xfrm>
          <a:off x="0" y="0"/>
          <a:ext cx="0" cy="0"/>
          <a:chOff x="0" y="0"/>
          <a:chExt cx="0" cy="0"/>
        </a:xfrm>
      </p:grpSpPr>
      <p:sp>
        <p:nvSpPr>
          <p:cNvPr id="218" name="Google Shape;218;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9" name="Google Shape;219;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0" name="Google Shape;220;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1" name="Google Shape;221;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2" name="Google Shape;222;p25"/>
          <p:cNvSpPr txBox="1"/>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3" name="Google Shape;223;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224" name="Google Shape;224;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225" name="Google Shape;225;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
        <p:nvSpPr>
          <p:cNvPr id="226" name="Google Shape;226;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League Spartan"/>
                <a:ea typeface="League Spartan"/>
                <a:cs typeface="League Spartan"/>
                <a:sym typeface="League Spartan"/>
              </a:rPr>
              <a:t>04</a:t>
            </a:r>
            <a:endParaRPr sz="500" b="1">
              <a:latin typeface="League Spartan"/>
              <a:ea typeface="League Spartan"/>
              <a:cs typeface="League Spartan"/>
              <a:sym typeface="League Spartan"/>
            </a:endParaRPr>
          </a:p>
        </p:txBody>
      </p:sp>
      <p:sp>
        <p:nvSpPr>
          <p:cNvPr id="227" name="Google Shape;227;p25"/>
          <p:cNvSpPr txBox="1"/>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8" name="Google Shape;228;p25"/>
          <p:cNvSpPr txBox="1"/>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9" name="Google Shape;229;p25"/>
          <p:cNvSpPr txBox="1"/>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30" name="Google Shape;230;p25"/>
          <p:cNvSpPr txBox="1"/>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2pPr>
            <a:lvl3pPr lvl="2">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3pPr>
            <a:lvl4pPr lvl="3">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4pPr>
            <a:lvl5pPr lvl="4">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5pPr>
            <a:lvl6pPr lvl="5">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6pPr>
            <a:lvl7pPr lvl="6">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7pPr>
            <a:lvl8pPr lvl="7">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8pPr>
            <a:lvl9pPr lvl="8">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231" name="Shape 231"/>
        <p:cNvGrpSpPr/>
        <p:nvPr/>
      </p:nvGrpSpPr>
      <p:grpSpPr>
        <a:xfrm>
          <a:off x="0" y="0"/>
          <a:ext cx="0" cy="0"/>
          <a:chOff x="0" y="0"/>
          <a:chExt cx="0" cy="0"/>
        </a:xfrm>
      </p:grpSpPr>
      <p:sp>
        <p:nvSpPr>
          <p:cNvPr id="232" name="Google Shape;232;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panose="020F0502020204030203"/>
              <a:ea typeface="Lato Light" panose="020F0502020204030203"/>
              <a:cs typeface="Lato Light" panose="020F0502020204030203"/>
              <a:sym typeface="Lato Light" panose="020F0502020204030203"/>
            </a:endParaRPr>
          </a:p>
        </p:txBody>
      </p:sp>
      <p:sp>
        <p:nvSpPr>
          <p:cNvPr id="233" name="Google Shape;233;p26"/>
          <p:cNvSpPr txBox="1"/>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34" name="Google Shape;234;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panose="020F0502020204030203"/>
              <a:ea typeface="Lato Light" panose="020F0502020204030203"/>
              <a:cs typeface="Lato Light" panose="020F0502020204030203"/>
              <a:sym typeface="Lato Light" panose="020F0502020204030203"/>
            </a:endParaRPr>
          </a:p>
        </p:txBody>
      </p:sp>
      <p:sp>
        <p:nvSpPr>
          <p:cNvPr id="235" name="Google Shape;235;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panose="020F0502020204030203"/>
              <a:ea typeface="Lato Light" panose="020F0502020204030203"/>
              <a:cs typeface="Lato Light" panose="020F0502020204030203"/>
              <a:sym typeface="Lato Light" panose="020F0502020204030203"/>
            </a:endParaRPr>
          </a:p>
        </p:txBody>
      </p:sp>
      <p:sp>
        <p:nvSpPr>
          <p:cNvPr id="236" name="Google Shape;236;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panose="020F0502020204030203"/>
              <a:ea typeface="Lato Light" panose="020F0502020204030203"/>
              <a:cs typeface="Lato Light" panose="020F0502020204030203"/>
              <a:sym typeface="Lato Light" panose="020F0502020204030203"/>
            </a:endParaRPr>
          </a:p>
        </p:txBody>
      </p:sp>
      <p:sp>
        <p:nvSpPr>
          <p:cNvPr id="237" name="Google Shape;237;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panose="020F0502020204030203"/>
              <a:ea typeface="Lato Light" panose="020F0502020204030203"/>
              <a:cs typeface="Lato Light" panose="020F0502020204030203"/>
              <a:sym typeface="Lato Light" panose="020F0502020204030203"/>
            </a:endParaRPr>
          </a:p>
        </p:txBody>
      </p:sp>
      <p:sp>
        <p:nvSpPr>
          <p:cNvPr id="238" name="Google Shape;238;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panose="020F0502020204030203"/>
              <a:ea typeface="Lato Light" panose="020F0502020204030203"/>
              <a:cs typeface="Lato Light" panose="020F0502020204030203"/>
              <a:sym typeface="Lato Light" panose="020F0502020204030203"/>
            </a:endParaRPr>
          </a:p>
        </p:txBody>
      </p:sp>
      <p:sp>
        <p:nvSpPr>
          <p:cNvPr id="239" name="Google Shape;239;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panose="020F0502020204030203"/>
              <a:ea typeface="Lato Light" panose="020F0502020204030203"/>
              <a:cs typeface="Lato Light" panose="020F0502020204030203"/>
              <a:sym typeface="Lato Light" panose="020F0502020204030203"/>
            </a:endParaRPr>
          </a:p>
        </p:txBody>
      </p:sp>
      <p:sp>
        <p:nvSpPr>
          <p:cNvPr id="240" name="Google Shape;240;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panose="020F0502020204030203"/>
              <a:ea typeface="Lato Light" panose="020F0502020204030203"/>
              <a:cs typeface="Lato Light" panose="020F0502020204030203"/>
              <a:sym typeface="Lato Light" panose="020F0502020204030203"/>
            </a:endParaRPr>
          </a:p>
        </p:txBody>
      </p:sp>
      <p:sp>
        <p:nvSpPr>
          <p:cNvPr id="241" name="Google Shape;241;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accent2"/>
                </a:solidFill>
                <a:latin typeface="League Spartan"/>
                <a:ea typeface="League Spartan"/>
                <a:cs typeface="League Spartan"/>
                <a:sym typeface="League Spartan"/>
              </a:rPr>
              <a:t>01</a:t>
            </a:r>
            <a:endParaRPr sz="1500" b="1">
              <a:solidFill>
                <a:schemeClr val="accent2"/>
              </a:solidFill>
              <a:latin typeface="League Spartan"/>
              <a:ea typeface="League Spartan"/>
              <a:cs typeface="League Spartan"/>
              <a:sym typeface="League Spartan"/>
            </a:endParaRPr>
          </a:p>
        </p:txBody>
      </p:sp>
      <p:sp>
        <p:nvSpPr>
          <p:cNvPr id="242" name="Google Shape;242;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accent2"/>
                </a:solidFill>
                <a:latin typeface="League Spartan"/>
                <a:ea typeface="League Spartan"/>
                <a:cs typeface="League Spartan"/>
                <a:sym typeface="League Spartan"/>
              </a:rPr>
              <a:t>03</a:t>
            </a:r>
            <a:endParaRPr sz="1500" b="1">
              <a:solidFill>
                <a:schemeClr val="accent2"/>
              </a:solidFill>
              <a:latin typeface="League Spartan"/>
              <a:ea typeface="League Spartan"/>
              <a:cs typeface="League Spartan"/>
              <a:sym typeface="League Spartan"/>
            </a:endParaRPr>
          </a:p>
        </p:txBody>
      </p:sp>
      <p:sp>
        <p:nvSpPr>
          <p:cNvPr id="243" name="Google Shape;243;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accent2"/>
                </a:solidFill>
                <a:latin typeface="League Spartan"/>
                <a:ea typeface="League Spartan"/>
                <a:cs typeface="League Spartan"/>
                <a:sym typeface="League Spartan"/>
              </a:rPr>
              <a:t>02</a:t>
            </a:r>
            <a:endParaRPr sz="1500" b="1">
              <a:solidFill>
                <a:schemeClr val="accent2"/>
              </a:solidFill>
              <a:latin typeface="League Spartan"/>
              <a:ea typeface="League Spartan"/>
              <a:cs typeface="League Spartan"/>
              <a:sym typeface="League Spartan"/>
            </a:endParaRPr>
          </a:p>
        </p:txBody>
      </p:sp>
      <p:sp>
        <p:nvSpPr>
          <p:cNvPr id="244" name="Google Shape;244;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accent2"/>
                </a:solidFill>
                <a:latin typeface="League Spartan"/>
                <a:ea typeface="League Spartan"/>
                <a:cs typeface="League Spartan"/>
                <a:sym typeface="League Spartan"/>
              </a:rPr>
              <a:t>04</a:t>
            </a:r>
            <a:endParaRPr sz="1500" b="1">
              <a:solidFill>
                <a:schemeClr val="accent2"/>
              </a:solidFill>
              <a:latin typeface="League Spartan"/>
              <a:ea typeface="League Spartan"/>
              <a:cs typeface="League Spartan"/>
              <a:sym typeface="League Spartan"/>
            </a:endParaRPr>
          </a:p>
        </p:txBody>
      </p:sp>
      <p:sp>
        <p:nvSpPr>
          <p:cNvPr id="245" name="Google Shape;245;p26"/>
          <p:cNvSpPr txBox="1"/>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46" name="Google Shape;246;p26"/>
          <p:cNvSpPr txBox="1"/>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47" name="Google Shape;247;p26"/>
          <p:cNvSpPr txBox="1"/>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48" name="Google Shape;248;p26"/>
          <p:cNvSpPr txBox="1"/>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2pPr>
            <a:lvl3pPr lvl="2">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3pPr>
            <a:lvl4pPr lvl="3">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4pPr>
            <a:lvl5pPr lvl="4">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5pPr>
            <a:lvl6pPr lvl="5">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6pPr>
            <a:lvl7pPr lvl="6">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7pPr>
            <a:lvl8pPr lvl="7">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8pPr>
            <a:lvl9pPr lvl="8">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249" name="Shape 249"/>
        <p:cNvGrpSpPr/>
        <p:nvPr/>
      </p:nvGrpSpPr>
      <p:grpSpPr>
        <a:xfrm>
          <a:off x="0" y="0"/>
          <a:ext cx="0" cy="0"/>
          <a:chOff x="0" y="0"/>
          <a:chExt cx="0" cy="0"/>
        </a:xfrm>
      </p:grpSpPr>
      <p:sp>
        <p:nvSpPr>
          <p:cNvPr id="250" name="Google Shape;250;p27"/>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251" name="Google Shape;251;p27"/>
          <p:cNvSpPr txBox="1"/>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2pPr>
            <a:lvl3pPr lvl="2">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3pPr>
            <a:lvl4pPr lvl="3">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4pPr>
            <a:lvl5pPr lvl="4">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5pPr>
            <a:lvl6pPr lvl="5">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6pPr>
            <a:lvl7pPr lvl="6">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7pPr>
            <a:lvl8pPr lvl="7">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8pPr>
            <a:lvl9pPr lvl="8">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9pPr>
          </a:lstStyle>
          <a:p/>
        </p:txBody>
      </p:sp>
      <p:sp>
        <p:nvSpPr>
          <p:cNvPr id="252" name="Google Shape;252;p27"/>
          <p:cNvSpPr txBox="1"/>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53" name="Google Shape;253;p27"/>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254" name="Google Shape;254;p27"/>
          <p:cNvSpPr txBox="1"/>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55" name="Google Shape;255;p27"/>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03</a:t>
            </a:r>
            <a:endParaRPr sz="2000" b="1">
              <a:solidFill>
                <a:schemeClr val="accent4"/>
              </a:solidFill>
              <a:latin typeface="League Spartan"/>
              <a:ea typeface="League Spartan"/>
              <a:cs typeface="League Spartan"/>
              <a:sym typeface="League Spartan"/>
            </a:endParaRPr>
          </a:p>
        </p:txBody>
      </p:sp>
      <p:sp>
        <p:nvSpPr>
          <p:cNvPr id="256" name="Google Shape;256;p27"/>
          <p:cNvSpPr txBox="1"/>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57" name="Google Shape;257;p27"/>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League Spartan"/>
                <a:ea typeface="League Spartan"/>
                <a:cs typeface="League Spartan"/>
                <a:sym typeface="League Spartan"/>
              </a:rPr>
              <a:t>04</a:t>
            </a:r>
            <a:endParaRPr sz="2000" b="1">
              <a:solidFill>
                <a:schemeClr val="accent4"/>
              </a:solidFill>
              <a:latin typeface="League Spartan"/>
              <a:ea typeface="League Spartan"/>
              <a:cs typeface="League Spartan"/>
              <a:sym typeface="League Spartan"/>
            </a:endParaRPr>
          </a:p>
        </p:txBody>
      </p:sp>
      <p:sp>
        <p:nvSpPr>
          <p:cNvPr id="258" name="Google Shape;258;p27"/>
          <p:cNvSpPr txBox="1"/>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259" name="Shape 259"/>
        <p:cNvGrpSpPr/>
        <p:nvPr/>
      </p:nvGrpSpPr>
      <p:grpSpPr>
        <a:xfrm>
          <a:off x="0" y="0"/>
          <a:ext cx="0" cy="0"/>
          <a:chOff x="0" y="0"/>
          <a:chExt cx="0" cy="0"/>
        </a:xfrm>
      </p:grpSpPr>
      <p:sp>
        <p:nvSpPr>
          <p:cNvPr id="260" name="Google Shape;260;p28"/>
          <p:cNvSpPr txBox="1"/>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61" name="Google Shape;261;p28"/>
          <p:cNvSpPr txBox="1"/>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62" name="Google Shape;262;p28"/>
          <p:cNvSpPr txBox="1"/>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63" name="Google Shape;263;p28"/>
          <p:cNvSpPr txBox="1"/>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64" name="Google Shape;264;p28"/>
          <p:cNvSpPr txBox="1"/>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2pPr>
            <a:lvl3pPr lvl="2">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3pPr>
            <a:lvl4pPr lvl="3">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4pPr>
            <a:lvl5pPr lvl="4">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5pPr>
            <a:lvl6pPr lvl="5">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6pPr>
            <a:lvl7pPr lvl="6">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7pPr>
            <a:lvl8pPr lvl="7">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8pPr>
            <a:lvl9pPr lvl="8">
              <a:spcBef>
                <a:spcPts val="0"/>
              </a:spcBef>
              <a:spcAft>
                <a:spcPts val="0"/>
              </a:spcAft>
              <a:buSzPts val="2800"/>
              <a:buNone/>
              <a:defRPr>
                <a:latin typeface="Lato Light" panose="020F0502020204030203"/>
                <a:ea typeface="Lato Light" panose="020F0502020204030203"/>
                <a:cs typeface="Lato Light" panose="020F0502020204030203"/>
                <a:sym typeface="Lato Light" panose="020F0502020204030203"/>
              </a:defRPr>
            </a:lvl9pPr>
          </a:lstStyle>
          <a:p/>
        </p:txBody>
      </p:sp>
      <p:grpSp>
        <p:nvGrpSpPr>
          <p:cNvPr id="265" name="Google Shape;265;p28"/>
          <p:cNvGrpSpPr/>
          <p:nvPr/>
        </p:nvGrpSpPr>
        <p:grpSpPr>
          <a:xfrm>
            <a:off x="3095387" y="1241947"/>
            <a:ext cx="2953226" cy="2951755"/>
            <a:chOff x="3102287" y="1429998"/>
            <a:chExt cx="2953226" cy="2951755"/>
          </a:xfrm>
        </p:grpSpPr>
        <p:sp>
          <p:nvSpPr>
            <p:cNvPr id="266" name="Google Shape;266;p28"/>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panose="020F0502020204030203"/>
                <a:ea typeface="Lato Light" panose="020F0502020204030203"/>
                <a:cs typeface="Lato Light" panose="020F0502020204030203"/>
                <a:sym typeface="Lato Light" panose="020F0502020204030203"/>
              </a:endParaRPr>
            </a:p>
          </p:txBody>
        </p:sp>
        <p:sp>
          <p:nvSpPr>
            <p:cNvPr id="267" name="Google Shape;267;p28"/>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panose="020F0502020204030203"/>
                <a:ea typeface="Lato Light" panose="020F0502020204030203"/>
                <a:cs typeface="Lato Light" panose="020F0502020204030203"/>
                <a:sym typeface="Lato Light" panose="020F0502020204030203"/>
              </a:endParaRPr>
            </a:p>
          </p:txBody>
        </p:sp>
        <p:sp>
          <p:nvSpPr>
            <p:cNvPr id="268" name="Google Shape;268;p28"/>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panose="020F0502020204030203"/>
                <a:ea typeface="Lato Light" panose="020F0502020204030203"/>
                <a:cs typeface="Lato Light" panose="020F0502020204030203"/>
                <a:sym typeface="Lato Light" panose="020F0502020204030203"/>
              </a:endParaRPr>
            </a:p>
          </p:txBody>
        </p:sp>
        <p:sp>
          <p:nvSpPr>
            <p:cNvPr id="269" name="Google Shape;269;p28"/>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panose="020F0502020204030203"/>
                <a:ea typeface="Lato Light" panose="020F0502020204030203"/>
                <a:cs typeface="Lato Light" panose="020F0502020204030203"/>
                <a:sym typeface="Lato Light" panose="020F0502020204030203"/>
              </a:endParaRPr>
            </a:p>
          </p:txBody>
        </p:sp>
        <p:sp>
          <p:nvSpPr>
            <p:cNvPr id="270" name="Google Shape;270;p28"/>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panose="020F0502020204030203"/>
                <a:ea typeface="Lato Light" panose="020F0502020204030203"/>
                <a:cs typeface="Lato Light" panose="020F0502020204030203"/>
                <a:sym typeface="Lato Light" panose="020F0502020204030203"/>
              </a:endParaRPr>
            </a:p>
          </p:txBody>
        </p:sp>
        <p:sp>
          <p:nvSpPr>
            <p:cNvPr id="271" name="Google Shape;271;p28"/>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League Spartan"/>
                  <a:ea typeface="League Spartan"/>
                  <a:cs typeface="League Spartan"/>
                  <a:sym typeface="League Spartan"/>
                </a:rPr>
                <a:t>01</a:t>
              </a:r>
              <a:endParaRPr sz="1600" b="1">
                <a:latin typeface="League Spartan"/>
                <a:ea typeface="League Spartan"/>
                <a:cs typeface="League Spartan"/>
                <a:sym typeface="League Spartan"/>
              </a:endParaRPr>
            </a:p>
          </p:txBody>
        </p:sp>
        <p:sp>
          <p:nvSpPr>
            <p:cNvPr id="272" name="Google Shape;272;p28"/>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League Spartan"/>
                  <a:ea typeface="League Spartan"/>
                  <a:cs typeface="League Spartan"/>
                  <a:sym typeface="League Spartan"/>
                </a:rPr>
                <a:t>02</a:t>
              </a:r>
              <a:endParaRPr sz="1600" b="1">
                <a:latin typeface="League Spartan"/>
                <a:ea typeface="League Spartan"/>
                <a:cs typeface="League Spartan"/>
                <a:sym typeface="League Spartan"/>
              </a:endParaRPr>
            </a:p>
          </p:txBody>
        </p:sp>
        <p:sp>
          <p:nvSpPr>
            <p:cNvPr id="273" name="Google Shape;273;p28"/>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League Spartan"/>
                  <a:ea typeface="League Spartan"/>
                  <a:cs typeface="League Spartan"/>
                  <a:sym typeface="League Spartan"/>
                </a:rPr>
                <a:t>03</a:t>
              </a:r>
              <a:endParaRPr sz="1600" b="1">
                <a:latin typeface="League Spartan"/>
                <a:ea typeface="League Spartan"/>
                <a:cs typeface="League Spartan"/>
                <a:sym typeface="League Spartan"/>
              </a:endParaRPr>
            </a:p>
          </p:txBody>
        </p:sp>
        <p:sp>
          <p:nvSpPr>
            <p:cNvPr id="274" name="Google Shape;274;p28"/>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League Spartan"/>
                  <a:ea typeface="League Spartan"/>
                  <a:cs typeface="League Spartan"/>
                  <a:sym typeface="League Spartan"/>
                </a:rPr>
                <a:t>04</a:t>
              </a:r>
              <a:endParaRPr sz="1600" b="1">
                <a:latin typeface="League Spartan"/>
                <a:ea typeface="League Spartan"/>
                <a:cs typeface="League Spartan"/>
                <a:sym typeface="League Spartan"/>
              </a:endParaRPr>
            </a:p>
          </p:txBody>
        </p:sp>
        <p:sp>
          <p:nvSpPr>
            <p:cNvPr id="275" name="Google Shape;275;p28"/>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League Spartan"/>
                  <a:ea typeface="League Spartan"/>
                  <a:cs typeface="League Spartan"/>
                  <a:sym typeface="League Spartan"/>
                </a:rPr>
                <a:t>05</a:t>
              </a:r>
              <a:endParaRPr sz="1600" b="1">
                <a:latin typeface="League Spartan"/>
                <a:ea typeface="League Spartan"/>
                <a:cs typeface="League Spartan"/>
                <a:sym typeface="League Spartan"/>
              </a:endParaRPr>
            </a:p>
          </p:txBody>
        </p:sp>
      </p:grpSp>
      <p:sp>
        <p:nvSpPr>
          <p:cNvPr id="276" name="Google Shape;276;p28"/>
          <p:cNvSpPr txBox="1"/>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32" name="Google Shape;13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Inter" panose="02000503000000020004"/>
              <a:buChar char="●"/>
              <a:defRPr sz="1300">
                <a:solidFill>
                  <a:schemeClr val="dk2"/>
                </a:solidFill>
                <a:latin typeface="Inter" panose="02000503000000020004"/>
                <a:ea typeface="Inter" panose="02000503000000020004"/>
                <a:cs typeface="Inter" panose="02000503000000020004"/>
                <a:sym typeface="Inter" panose="02000503000000020004"/>
              </a:defRPr>
            </a:lvl1pPr>
            <a:lvl2pPr marL="914400" lvl="1"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2pPr>
            <a:lvl3pPr marL="1371600" lvl="2"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3pPr>
            <a:lvl4pPr marL="1828800" lvl="3"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4pPr>
            <a:lvl5pPr marL="2286000" lvl="4"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5pPr>
            <a:lvl6pPr marL="2743200" lvl="5"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6pPr>
            <a:lvl7pPr marL="3200400" lvl="6"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7pPr>
            <a:lvl8pPr marL="3657600" lvl="7"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8pPr>
            <a:lvl9pPr marL="4114800" lvl="8"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9pPr>
          </a:lstStyle>
          <a:p/>
        </p:txBody>
      </p:sp>
      <p:sp>
        <p:nvSpPr>
          <p:cNvPr id="133" name="Google Shape;13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400" b="1">
                <a:latin typeface="League Spartan"/>
                <a:ea typeface="League Spartan"/>
                <a:cs typeface="League Spartan"/>
                <a:sym typeface="League Spartan"/>
              </a:rPr>
              <a:t>Placement Prediction Project</a:t>
            </a:r>
            <a:endParaRPr sz="3400" b="1">
              <a:latin typeface="League Spartan"/>
              <a:ea typeface="League Spartan"/>
              <a:cs typeface="League Spartan"/>
              <a:sym typeface="League Spartan"/>
            </a:endParaRPr>
          </a:p>
        </p:txBody>
      </p:sp>
      <p:sp>
        <p:nvSpPr>
          <p:cNvPr id="282" name="Google Shape;282;p29"/>
          <p:cNvSpPr txBox="1"/>
          <p:nvPr>
            <p:ph type="body" idx="1"/>
          </p:nvPr>
        </p:nvSpPr>
        <p:spPr>
          <a:xfrm>
            <a:off x="632175" y="1717350"/>
            <a:ext cx="5520900" cy="77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This presentation provides an overview of a machine learning project on placement prediction.</a:t>
            </a:r>
            <a:endParaRPr lang="en-GB"/>
          </a:p>
        </p:txBody>
      </p:sp>
      <p:sp>
        <p:nvSpPr>
          <p:cNvPr id="283" name="Google Shape;283;p29"/>
          <p:cNvSpPr txBox="1"/>
          <p:nvPr/>
        </p:nvSpPr>
        <p:spPr>
          <a:xfrm>
            <a:off x="632175" y="2924225"/>
            <a:ext cx="59016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Submitted By:</a:t>
            </a:r>
            <a:endParaRPr sz="1300">
              <a:solidFill>
                <a:schemeClr val="dk2"/>
              </a:solidFill>
              <a:latin typeface="Inter" panose="02000503000000020004"/>
              <a:ea typeface="Inter" panose="02000503000000020004"/>
              <a:cs typeface="Inter" panose="02000503000000020004"/>
              <a:sym typeface="Inter" panose="02000503000000020004"/>
            </a:endParaRPr>
          </a:p>
          <a:p>
            <a:pPr marL="0" lvl="0" indent="0" algn="l" rtl="0">
              <a:spcBef>
                <a:spcPts val="0"/>
              </a:spcBef>
              <a:spcAft>
                <a:spcPts val="0"/>
              </a:spcAft>
              <a:buNone/>
            </a:pPr>
            <a:endParaRPr sz="1300">
              <a:solidFill>
                <a:schemeClr val="dk2"/>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chemeClr val="dk2"/>
              </a:buClr>
              <a:buSzPts val="1300"/>
              <a:buFont typeface="Inter" panose="02000503000000020004"/>
              <a:buChar char="●"/>
            </a:pPr>
            <a:r>
              <a:rPr lang="en-GB" sz="1300">
                <a:solidFill>
                  <a:schemeClr val="dk2"/>
                </a:solidFill>
                <a:latin typeface="Inter" panose="02000503000000020004"/>
                <a:ea typeface="Inter" panose="02000503000000020004"/>
                <a:cs typeface="Inter" panose="02000503000000020004"/>
                <a:sym typeface="Inter" panose="02000503000000020004"/>
              </a:rPr>
              <a:t>Amit Pritam Jena (21BCEB47)</a:t>
            </a:r>
            <a:endParaRPr sz="1300">
              <a:solidFill>
                <a:schemeClr val="dk2"/>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chemeClr val="dk2"/>
              </a:buClr>
              <a:buSzPts val="1300"/>
              <a:buFont typeface="Inter" panose="02000503000000020004"/>
              <a:buChar char="●"/>
            </a:pPr>
            <a:r>
              <a:rPr lang="en-GB" sz="1300">
                <a:solidFill>
                  <a:schemeClr val="dk2"/>
                </a:solidFill>
                <a:latin typeface="Inter" panose="02000503000000020004"/>
                <a:ea typeface="Inter" panose="02000503000000020004"/>
                <a:cs typeface="Inter" panose="02000503000000020004"/>
                <a:sym typeface="Inter" panose="02000503000000020004"/>
              </a:rPr>
              <a:t>Nikhil Bhuyan (21BCEC49)</a:t>
            </a:r>
            <a:endParaRPr sz="1300">
              <a:solidFill>
                <a:schemeClr val="dk2"/>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chemeClr val="dk2"/>
              </a:buClr>
              <a:buSzPts val="1300"/>
              <a:buFont typeface="Inter" panose="02000503000000020004"/>
              <a:buChar char="●"/>
            </a:pPr>
            <a:r>
              <a:rPr lang="en-GB" sz="1300">
                <a:solidFill>
                  <a:schemeClr val="dk2"/>
                </a:solidFill>
                <a:latin typeface="Inter" panose="02000503000000020004"/>
                <a:ea typeface="Inter" panose="02000503000000020004"/>
                <a:cs typeface="Inter" panose="02000503000000020004"/>
                <a:sym typeface="Inter" panose="02000503000000020004"/>
              </a:rPr>
              <a:t>Amitesh Muduli (21BCED42)</a:t>
            </a:r>
            <a:endParaRPr sz="1300">
              <a:solidFill>
                <a:schemeClr val="dk2"/>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chemeClr val="dk2"/>
              </a:buClr>
              <a:buSzPts val="1300"/>
              <a:buFont typeface="Inter" panose="02000503000000020004"/>
              <a:buChar char="●"/>
            </a:pPr>
            <a:r>
              <a:rPr lang="en-GB" sz="1300">
                <a:solidFill>
                  <a:schemeClr val="dk2"/>
                </a:solidFill>
                <a:latin typeface="Inter" panose="02000503000000020004"/>
                <a:ea typeface="Inter" panose="02000503000000020004"/>
                <a:cs typeface="Inter" panose="02000503000000020004"/>
                <a:sym typeface="Inter" panose="02000503000000020004"/>
              </a:rPr>
              <a:t>Sai Chandan Majhi (21BCEG16)</a:t>
            </a:r>
            <a:endParaRPr sz="1300">
              <a:solidFill>
                <a:schemeClr val="dk2"/>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383075" y="898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t>Feature Selection Using Pearson’s Correlation</a:t>
            </a:r>
            <a:endParaRPr sz="3000"/>
          </a:p>
        </p:txBody>
      </p:sp>
      <p:sp>
        <p:nvSpPr>
          <p:cNvPr id="387" name="Google Shape;387;p38"/>
          <p:cNvSpPr txBox="1"/>
          <p:nvPr/>
        </p:nvSpPr>
        <p:spPr>
          <a:xfrm>
            <a:off x="383075" y="1452250"/>
            <a:ext cx="8532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666666"/>
                </a:solidFill>
              </a:rPr>
              <a:t>Feature Selection is the method of reducing the input variable to your model by using only relevant data and getting rid of noise in data.</a:t>
            </a:r>
            <a:endParaRPr sz="1350">
              <a:solidFill>
                <a:srgbClr val="666666"/>
              </a:solidFill>
              <a:latin typeface="Roboto" panose="02000000000000000000"/>
              <a:ea typeface="Roboto" panose="02000000000000000000"/>
              <a:cs typeface="Roboto" panose="02000000000000000000"/>
              <a:sym typeface="Roboto" panose="02000000000000000000"/>
            </a:endParaRPr>
          </a:p>
        </p:txBody>
      </p:sp>
      <p:sp>
        <p:nvSpPr>
          <p:cNvPr id="388" name="Google Shape;388;p38"/>
          <p:cNvSpPr txBox="1"/>
          <p:nvPr/>
        </p:nvSpPr>
        <p:spPr>
          <a:xfrm>
            <a:off x="383075" y="2129350"/>
            <a:ext cx="8187000" cy="959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Inter" panose="02000503000000020004"/>
              <a:buChar char="●"/>
            </a:pPr>
            <a:r>
              <a:rPr lang="en-GB">
                <a:solidFill>
                  <a:schemeClr val="dk1"/>
                </a:solidFill>
                <a:latin typeface="Inter" panose="02000503000000020004"/>
                <a:ea typeface="Inter" panose="02000503000000020004"/>
                <a:cs typeface="Inter" panose="02000503000000020004"/>
                <a:sym typeface="Inter" panose="02000503000000020004"/>
              </a:rPr>
              <a:t>To avoid overfitting we find correlation among attributes and remove highly correlated attributes from dataset.</a:t>
            </a:r>
            <a:endParaRPr>
              <a:solidFill>
                <a:schemeClr val="dk1"/>
              </a:solidFill>
              <a:latin typeface="Inter" panose="02000503000000020004"/>
              <a:ea typeface="Inter" panose="02000503000000020004"/>
              <a:cs typeface="Inter" panose="02000503000000020004"/>
              <a:sym typeface="Inter" panose="02000503000000020004"/>
            </a:endParaRPr>
          </a:p>
          <a:p>
            <a:pPr marL="457200" lvl="0" indent="-317500" algn="l" rtl="0">
              <a:lnSpc>
                <a:spcPct val="100000"/>
              </a:lnSpc>
              <a:spcBef>
                <a:spcPts val="1000"/>
              </a:spcBef>
              <a:spcAft>
                <a:spcPts val="0"/>
              </a:spcAft>
              <a:buClr>
                <a:schemeClr val="dk1"/>
              </a:buClr>
              <a:buSzPts val="1400"/>
              <a:buFont typeface="Inter" panose="02000503000000020004"/>
              <a:buChar char="●"/>
            </a:pPr>
            <a:r>
              <a:rPr lang="en-GB">
                <a:solidFill>
                  <a:schemeClr val="dk1"/>
                </a:solidFill>
                <a:latin typeface="Inter" panose="02000503000000020004"/>
                <a:ea typeface="Inter" panose="02000503000000020004"/>
                <a:cs typeface="Inter" panose="02000503000000020004"/>
                <a:sym typeface="Inter" panose="02000503000000020004"/>
              </a:rPr>
              <a:t>The figure in the next slide shows the heat map of the correlation among the attributes.</a:t>
            </a:r>
            <a:endParaRPr>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pic>
        <p:nvPicPr>
          <p:cNvPr id="393" name="Google Shape;393;p39"/>
          <p:cNvPicPr preferRelativeResize="0"/>
          <p:nvPr/>
        </p:nvPicPr>
        <p:blipFill>
          <a:blip r:embed="rId1"/>
          <a:stretch>
            <a:fillRect/>
          </a:stretch>
        </p:blipFill>
        <p:spPr>
          <a:xfrm>
            <a:off x="1727800" y="119500"/>
            <a:ext cx="5688400" cy="4904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1945300" y="997400"/>
            <a:ext cx="66465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t>Machine Learning Models Used</a:t>
            </a:r>
            <a:endParaRPr sz="3000"/>
          </a:p>
        </p:txBody>
      </p:sp>
      <p:sp>
        <p:nvSpPr>
          <p:cNvPr id="399" name="Google Shape;399;p40"/>
          <p:cNvSpPr txBox="1"/>
          <p:nvPr>
            <p:ph type="subTitle" idx="1"/>
          </p:nvPr>
        </p:nvSpPr>
        <p:spPr>
          <a:xfrm>
            <a:off x="1945300" y="1975300"/>
            <a:ext cx="3589800" cy="27423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Clr>
                <a:schemeClr val="dk1"/>
              </a:buClr>
              <a:buSzPts val="1500"/>
              <a:buChar char="●"/>
            </a:pPr>
            <a:r>
              <a:rPr lang="en-GB" sz="1500">
                <a:solidFill>
                  <a:schemeClr val="dk1"/>
                </a:solidFill>
              </a:rPr>
              <a:t>Logistic Regression</a:t>
            </a:r>
            <a:endParaRPr sz="1500">
              <a:solidFill>
                <a:schemeClr val="dk1"/>
              </a:solidFill>
            </a:endParaRPr>
          </a:p>
          <a:p>
            <a:pPr marL="457200" lvl="0" indent="-323850" algn="l" rtl="0">
              <a:lnSpc>
                <a:spcPct val="110000"/>
              </a:lnSpc>
              <a:spcBef>
                <a:spcPts val="0"/>
              </a:spcBef>
              <a:spcAft>
                <a:spcPts val="0"/>
              </a:spcAft>
              <a:buClr>
                <a:schemeClr val="dk1"/>
              </a:buClr>
              <a:buSzPts val="1500"/>
              <a:buChar char="●"/>
            </a:pPr>
            <a:r>
              <a:rPr lang="en-GB" sz="1500">
                <a:solidFill>
                  <a:schemeClr val="dk1"/>
                </a:solidFill>
              </a:rPr>
              <a:t>KNearest Neighbors (KNN)</a:t>
            </a:r>
            <a:endParaRPr sz="1500">
              <a:solidFill>
                <a:schemeClr val="dk1"/>
              </a:solidFill>
            </a:endParaRPr>
          </a:p>
          <a:p>
            <a:pPr marL="457200" lvl="0" indent="-323850" algn="l" rtl="0">
              <a:lnSpc>
                <a:spcPct val="110000"/>
              </a:lnSpc>
              <a:spcBef>
                <a:spcPts val="0"/>
              </a:spcBef>
              <a:spcAft>
                <a:spcPts val="0"/>
              </a:spcAft>
              <a:buClr>
                <a:schemeClr val="dk1"/>
              </a:buClr>
              <a:buSzPts val="1500"/>
              <a:buChar char="●"/>
            </a:pPr>
            <a:r>
              <a:rPr lang="en-GB" sz="1500">
                <a:solidFill>
                  <a:schemeClr val="dk1"/>
                </a:solidFill>
              </a:rPr>
              <a:t>Naive Bayes</a:t>
            </a:r>
            <a:endParaRPr sz="1500">
              <a:solidFill>
                <a:schemeClr val="dk1"/>
              </a:solidFill>
            </a:endParaRPr>
          </a:p>
          <a:p>
            <a:pPr marL="457200" lvl="0" indent="-323850" algn="l" rtl="0">
              <a:lnSpc>
                <a:spcPct val="110000"/>
              </a:lnSpc>
              <a:spcBef>
                <a:spcPts val="0"/>
              </a:spcBef>
              <a:spcAft>
                <a:spcPts val="0"/>
              </a:spcAft>
              <a:buClr>
                <a:schemeClr val="dk1"/>
              </a:buClr>
              <a:buSzPts val="1500"/>
              <a:buChar char="●"/>
            </a:pPr>
            <a:r>
              <a:rPr lang="en-GB" sz="1500">
                <a:solidFill>
                  <a:schemeClr val="dk1"/>
                </a:solidFill>
              </a:rPr>
              <a:t>Decision Tree</a:t>
            </a:r>
            <a:endParaRPr sz="1500">
              <a:solidFill>
                <a:schemeClr val="dk1"/>
              </a:solidFill>
            </a:endParaRPr>
          </a:p>
          <a:p>
            <a:pPr marL="457200" lvl="0" indent="-323850" algn="l" rtl="0">
              <a:lnSpc>
                <a:spcPct val="110000"/>
              </a:lnSpc>
              <a:spcBef>
                <a:spcPts val="0"/>
              </a:spcBef>
              <a:spcAft>
                <a:spcPts val="0"/>
              </a:spcAft>
              <a:buClr>
                <a:schemeClr val="dk1"/>
              </a:buClr>
              <a:buSzPts val="1500"/>
              <a:buChar char="●"/>
            </a:pPr>
            <a:r>
              <a:rPr lang="en-GB" sz="1500">
                <a:solidFill>
                  <a:schemeClr val="dk1"/>
                </a:solidFill>
              </a:rPr>
              <a:t>Random Forest</a:t>
            </a:r>
            <a:endParaRPr sz="1500">
              <a:solidFill>
                <a:schemeClr val="dk1"/>
              </a:solidFill>
            </a:endParaRPr>
          </a:p>
          <a:p>
            <a:pPr marL="457200" lvl="0" indent="-323850" algn="l" rtl="0">
              <a:lnSpc>
                <a:spcPct val="110000"/>
              </a:lnSpc>
              <a:spcBef>
                <a:spcPts val="0"/>
              </a:spcBef>
              <a:spcAft>
                <a:spcPts val="0"/>
              </a:spcAft>
              <a:buClr>
                <a:schemeClr val="dk1"/>
              </a:buClr>
              <a:buSzPts val="1500"/>
              <a:buChar char="●"/>
            </a:pPr>
            <a:r>
              <a:rPr lang="en-GB" sz="1500">
                <a:solidFill>
                  <a:schemeClr val="dk1"/>
                </a:solidFill>
              </a:rPr>
              <a:t>Support Vector Machine (SVM)</a:t>
            </a:r>
            <a:endParaRPr sz="1500">
              <a:solidFill>
                <a:schemeClr val="dk1"/>
              </a:solidFill>
            </a:endParaRPr>
          </a:p>
        </p:txBody>
      </p:sp>
      <p:sp>
        <p:nvSpPr>
          <p:cNvPr id="400" name="Google Shape;400;p40"/>
          <p:cNvSpPr/>
          <p:nvPr/>
        </p:nvSpPr>
        <p:spPr>
          <a:xfrm>
            <a:off x="4800600" y="608600"/>
            <a:ext cx="809400" cy="214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41"/>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Performance metrics and graphs of Logistic Regression</a:t>
            </a:r>
            <a:endParaRPr lang="en-GB"/>
          </a:p>
        </p:txBody>
      </p:sp>
      <p:sp>
        <p:nvSpPr>
          <p:cNvPr id="406" name="Google Shape;406;p41"/>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0.71</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0.7391</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0.8095</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0.7727</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07" name="Google Shape;407;p41"/>
          <p:cNvPicPr preferRelativeResize="0"/>
          <p:nvPr/>
        </p:nvPicPr>
        <p:blipFill>
          <a:blip r:embed="rId1"/>
          <a:stretch>
            <a:fillRect/>
          </a:stretch>
        </p:blipFill>
        <p:spPr>
          <a:xfrm>
            <a:off x="912013" y="2105600"/>
            <a:ext cx="3416374" cy="2733099"/>
          </a:xfrm>
          <a:prstGeom prst="rect">
            <a:avLst/>
          </a:prstGeom>
          <a:noFill/>
          <a:ln w="9525" cap="flat" cmpd="sng">
            <a:solidFill>
              <a:srgbClr val="F47C00"/>
            </a:solidFill>
            <a:prstDash val="solid"/>
            <a:round/>
            <a:headEnd type="none" w="sm" len="sm"/>
            <a:tailEnd type="none" w="sm" len="sm"/>
          </a:ln>
        </p:spPr>
      </p:pic>
      <p:pic>
        <p:nvPicPr>
          <p:cNvPr id="408" name="Google Shape;408;p41"/>
          <p:cNvPicPr preferRelativeResize="0"/>
          <p:nvPr/>
        </p:nvPicPr>
        <p:blipFill>
          <a:blip r:embed="rId2"/>
          <a:stretch>
            <a:fillRect/>
          </a:stretch>
        </p:blipFill>
        <p:spPr>
          <a:xfrm>
            <a:off x="4328387" y="2105600"/>
            <a:ext cx="3903592" cy="2733100"/>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Performance metrics and graphs of Naive Bayes</a:t>
            </a:r>
            <a:endParaRPr sz="2600"/>
          </a:p>
        </p:txBody>
      </p:sp>
      <p:sp>
        <p:nvSpPr>
          <p:cNvPr id="414" name="Google Shape;414;p42"/>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0.74</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0.7391</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0.8095</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0.7727</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15" name="Google Shape;415;p42"/>
          <p:cNvPicPr preferRelativeResize="0"/>
          <p:nvPr/>
        </p:nvPicPr>
        <p:blipFill>
          <a:blip r:embed="rId1"/>
          <a:stretch>
            <a:fillRect/>
          </a:stretch>
        </p:blipFill>
        <p:spPr>
          <a:xfrm>
            <a:off x="1058425" y="2105600"/>
            <a:ext cx="3316701" cy="2733100"/>
          </a:xfrm>
          <a:prstGeom prst="rect">
            <a:avLst/>
          </a:prstGeom>
          <a:noFill/>
          <a:ln w="9525" cap="flat" cmpd="sng">
            <a:solidFill>
              <a:srgbClr val="F47C00"/>
            </a:solidFill>
            <a:prstDash val="solid"/>
            <a:round/>
            <a:headEnd type="none" w="sm" len="sm"/>
            <a:tailEnd type="none" w="sm" len="sm"/>
          </a:ln>
        </p:spPr>
      </p:pic>
      <p:pic>
        <p:nvPicPr>
          <p:cNvPr id="416" name="Google Shape;416;p42"/>
          <p:cNvPicPr preferRelativeResize="0"/>
          <p:nvPr/>
        </p:nvPicPr>
        <p:blipFill>
          <a:blip r:embed="rId2"/>
          <a:stretch>
            <a:fillRect/>
          </a:stretch>
        </p:blipFill>
        <p:spPr>
          <a:xfrm>
            <a:off x="4375126" y="2105600"/>
            <a:ext cx="3710461" cy="2733100"/>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Performance metrics and graphs of KNN</a:t>
            </a:r>
            <a:endParaRPr sz="2600"/>
          </a:p>
        </p:txBody>
      </p:sp>
      <p:sp>
        <p:nvSpPr>
          <p:cNvPr id="422" name="Google Shape;422;p43"/>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0.73</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0.7388</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0.7857</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0.7615</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23" name="Google Shape;423;p43"/>
          <p:cNvPicPr preferRelativeResize="0"/>
          <p:nvPr/>
        </p:nvPicPr>
        <p:blipFill>
          <a:blip r:embed="rId1"/>
          <a:stretch>
            <a:fillRect/>
          </a:stretch>
        </p:blipFill>
        <p:spPr>
          <a:xfrm>
            <a:off x="1125350" y="2105600"/>
            <a:ext cx="3258919" cy="2733100"/>
          </a:xfrm>
          <a:prstGeom prst="rect">
            <a:avLst/>
          </a:prstGeom>
          <a:noFill/>
          <a:ln w="9525" cap="flat" cmpd="sng">
            <a:solidFill>
              <a:srgbClr val="F47C00"/>
            </a:solidFill>
            <a:prstDash val="solid"/>
            <a:round/>
            <a:headEnd type="none" w="sm" len="sm"/>
            <a:tailEnd type="none" w="sm" len="sm"/>
          </a:ln>
        </p:spPr>
      </p:pic>
      <p:pic>
        <p:nvPicPr>
          <p:cNvPr id="424" name="Google Shape;424;p43"/>
          <p:cNvPicPr preferRelativeResize="0"/>
          <p:nvPr/>
        </p:nvPicPr>
        <p:blipFill>
          <a:blip r:embed="rId2"/>
          <a:stretch>
            <a:fillRect/>
          </a:stretch>
        </p:blipFill>
        <p:spPr>
          <a:xfrm>
            <a:off x="4384269" y="2105600"/>
            <a:ext cx="3634379" cy="2733100"/>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Performance metrics and graphs of Decision Tree</a:t>
            </a:r>
            <a:endParaRPr sz="2600"/>
          </a:p>
        </p:txBody>
      </p:sp>
      <p:sp>
        <p:nvSpPr>
          <p:cNvPr id="430" name="Google Shape;430;p44"/>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0.83</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0.9151</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0.7698</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0.8362</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31" name="Google Shape;431;p44"/>
          <p:cNvPicPr preferRelativeResize="0"/>
          <p:nvPr/>
        </p:nvPicPr>
        <p:blipFill>
          <a:blip r:embed="rId1"/>
          <a:stretch>
            <a:fillRect/>
          </a:stretch>
        </p:blipFill>
        <p:spPr>
          <a:xfrm>
            <a:off x="841913" y="2105600"/>
            <a:ext cx="3539014" cy="2733100"/>
          </a:xfrm>
          <a:prstGeom prst="rect">
            <a:avLst/>
          </a:prstGeom>
          <a:noFill/>
          <a:ln w="9525" cap="flat" cmpd="sng">
            <a:solidFill>
              <a:srgbClr val="F47C00"/>
            </a:solidFill>
            <a:prstDash val="solid"/>
            <a:round/>
            <a:headEnd type="none" w="sm" len="sm"/>
            <a:tailEnd type="none" w="sm" len="sm"/>
          </a:ln>
        </p:spPr>
      </p:pic>
      <p:pic>
        <p:nvPicPr>
          <p:cNvPr id="432" name="Google Shape;432;p44"/>
          <p:cNvPicPr preferRelativeResize="0"/>
          <p:nvPr/>
        </p:nvPicPr>
        <p:blipFill>
          <a:blip r:embed="rId2"/>
          <a:stretch>
            <a:fillRect/>
          </a:stretch>
        </p:blipFill>
        <p:spPr>
          <a:xfrm>
            <a:off x="4380927" y="2105600"/>
            <a:ext cx="3921150" cy="2733100"/>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Performance metrics and graphs of Random Forest</a:t>
            </a:r>
            <a:endParaRPr sz="2600"/>
          </a:p>
        </p:txBody>
      </p:sp>
      <p:sp>
        <p:nvSpPr>
          <p:cNvPr id="438" name="Google Shape;438;p45"/>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0.74</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0.7519</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0.7937</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0.7722</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39" name="Google Shape;439;p45"/>
          <p:cNvPicPr preferRelativeResize="0"/>
          <p:nvPr/>
        </p:nvPicPr>
        <p:blipFill>
          <a:blip r:embed="rId1"/>
          <a:stretch>
            <a:fillRect/>
          </a:stretch>
        </p:blipFill>
        <p:spPr>
          <a:xfrm>
            <a:off x="983638" y="2105600"/>
            <a:ext cx="3519014" cy="2733100"/>
          </a:xfrm>
          <a:prstGeom prst="rect">
            <a:avLst/>
          </a:prstGeom>
          <a:noFill/>
          <a:ln w="9525" cap="flat" cmpd="sng">
            <a:solidFill>
              <a:srgbClr val="F47C00"/>
            </a:solidFill>
            <a:prstDash val="solid"/>
            <a:round/>
            <a:headEnd type="none" w="sm" len="sm"/>
            <a:tailEnd type="none" w="sm" len="sm"/>
          </a:ln>
        </p:spPr>
      </p:pic>
      <p:pic>
        <p:nvPicPr>
          <p:cNvPr id="440" name="Google Shape;440;p45"/>
          <p:cNvPicPr preferRelativeResize="0"/>
          <p:nvPr/>
        </p:nvPicPr>
        <p:blipFill>
          <a:blip r:embed="rId2"/>
          <a:stretch>
            <a:fillRect/>
          </a:stretch>
        </p:blipFill>
        <p:spPr>
          <a:xfrm>
            <a:off x="4502651" y="2105600"/>
            <a:ext cx="3657703" cy="2733101"/>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1046150" y="412400"/>
            <a:ext cx="77535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Performance metrics and graphs of SVM Linear</a:t>
            </a:r>
            <a:endParaRPr sz="2600"/>
          </a:p>
        </p:txBody>
      </p:sp>
      <p:sp>
        <p:nvSpPr>
          <p:cNvPr id="446" name="Google Shape;446;p46"/>
          <p:cNvSpPr txBox="1"/>
          <p:nvPr/>
        </p:nvSpPr>
        <p:spPr>
          <a:xfrm>
            <a:off x="1046150" y="997400"/>
            <a:ext cx="59016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Accuracy = 0.73</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Precision = 0.7519</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Recall = 0.7698</a:t>
            </a:r>
            <a:endParaRPr sz="1500">
              <a:solidFill>
                <a:schemeClr val="dk1"/>
              </a:solidFill>
              <a:latin typeface="Inter" panose="02000503000000020004"/>
              <a:ea typeface="Inter" panose="02000503000000020004"/>
              <a:cs typeface="Inter" panose="02000503000000020004"/>
              <a:sym typeface="Inter" panose="02000503000000020004"/>
            </a:endParaRPr>
          </a:p>
          <a:p>
            <a:pPr marL="457200" lvl="0" indent="-323850" algn="l" rtl="0">
              <a:spcBef>
                <a:spcPts val="0"/>
              </a:spcBef>
              <a:spcAft>
                <a:spcPts val="0"/>
              </a:spcAft>
              <a:buClr>
                <a:schemeClr val="dk1"/>
              </a:buClr>
              <a:buSzPts val="1500"/>
              <a:buFont typeface="Inter" panose="02000503000000020004"/>
              <a:buChar char="●"/>
            </a:pPr>
            <a:r>
              <a:rPr lang="en-GB" sz="1500">
                <a:solidFill>
                  <a:schemeClr val="dk1"/>
                </a:solidFill>
                <a:latin typeface="Inter" panose="02000503000000020004"/>
                <a:ea typeface="Inter" panose="02000503000000020004"/>
                <a:cs typeface="Inter" panose="02000503000000020004"/>
                <a:sym typeface="Inter" panose="02000503000000020004"/>
              </a:rPr>
              <a:t>F1-Score = 0.7608</a:t>
            </a:r>
            <a:endParaRPr sz="1500">
              <a:solidFill>
                <a:schemeClr val="dk1"/>
              </a:solidFill>
              <a:latin typeface="Inter" panose="02000503000000020004"/>
              <a:ea typeface="Inter" panose="02000503000000020004"/>
              <a:cs typeface="Inter" panose="02000503000000020004"/>
              <a:sym typeface="Inter" panose="02000503000000020004"/>
            </a:endParaRPr>
          </a:p>
        </p:txBody>
      </p:sp>
      <p:pic>
        <p:nvPicPr>
          <p:cNvPr id="447" name="Google Shape;447;p46"/>
          <p:cNvPicPr preferRelativeResize="0"/>
          <p:nvPr/>
        </p:nvPicPr>
        <p:blipFill>
          <a:blip r:embed="rId1"/>
          <a:stretch>
            <a:fillRect/>
          </a:stretch>
        </p:blipFill>
        <p:spPr>
          <a:xfrm>
            <a:off x="922200" y="2105600"/>
            <a:ext cx="3499773" cy="2733100"/>
          </a:xfrm>
          <a:prstGeom prst="rect">
            <a:avLst/>
          </a:prstGeom>
          <a:noFill/>
          <a:ln w="9525" cap="flat" cmpd="sng">
            <a:solidFill>
              <a:srgbClr val="F47C00"/>
            </a:solidFill>
            <a:prstDash val="solid"/>
            <a:round/>
            <a:headEnd type="none" w="sm" len="sm"/>
            <a:tailEnd type="none" w="sm" len="sm"/>
          </a:ln>
        </p:spPr>
      </p:pic>
      <p:pic>
        <p:nvPicPr>
          <p:cNvPr id="448" name="Google Shape;448;p46"/>
          <p:cNvPicPr preferRelativeResize="0"/>
          <p:nvPr/>
        </p:nvPicPr>
        <p:blipFill>
          <a:blip r:embed="rId2"/>
          <a:stretch>
            <a:fillRect/>
          </a:stretch>
        </p:blipFill>
        <p:spPr>
          <a:xfrm>
            <a:off x="4421973" y="2105600"/>
            <a:ext cx="3799817" cy="2733101"/>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47"/>
          <p:cNvSpPr txBox="1"/>
          <p:nvPr>
            <p:ph type="title"/>
          </p:nvPr>
        </p:nvSpPr>
        <p:spPr>
          <a:xfrm>
            <a:off x="2777100" y="674150"/>
            <a:ext cx="3589800" cy="6465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GB" sz="3000"/>
              <a:t>Conclusion</a:t>
            </a:r>
            <a:endParaRPr sz="3000"/>
          </a:p>
        </p:txBody>
      </p:sp>
      <p:sp>
        <p:nvSpPr>
          <p:cNvPr id="454" name="Google Shape;454;p47"/>
          <p:cNvSpPr txBox="1"/>
          <p:nvPr>
            <p:ph type="subTitle" idx="1"/>
          </p:nvPr>
        </p:nvSpPr>
        <p:spPr>
          <a:xfrm>
            <a:off x="1875900" y="1426400"/>
            <a:ext cx="5392200" cy="27423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Clr>
                <a:schemeClr val="dk1"/>
              </a:buClr>
              <a:buSzPts val="1700"/>
              <a:buChar char="●"/>
            </a:pPr>
            <a:r>
              <a:rPr lang="en-GB" sz="1700">
                <a:solidFill>
                  <a:schemeClr val="dk1"/>
                </a:solidFill>
              </a:rPr>
              <a:t>Hence we conclude that the decision tree classifier model is the best classifier model for this project as it gives the highest accuracy and precision.</a:t>
            </a:r>
            <a:endParaRPr sz="1700">
              <a:solidFill>
                <a:schemeClr val="dk1"/>
              </a:solidFill>
            </a:endParaRPr>
          </a:p>
          <a:p>
            <a:pPr marL="457200" lvl="0" indent="-336550" algn="just" rtl="0">
              <a:spcBef>
                <a:spcPts val="0"/>
              </a:spcBef>
              <a:spcAft>
                <a:spcPts val="0"/>
              </a:spcAft>
              <a:buClr>
                <a:schemeClr val="dk1"/>
              </a:buClr>
              <a:buSzPts val="1700"/>
              <a:buChar char="●"/>
            </a:pPr>
            <a:r>
              <a:rPr lang="en-GB" sz="1700">
                <a:solidFill>
                  <a:schemeClr val="dk1"/>
                </a:solidFill>
              </a:rPr>
              <a:t>It efficiently predicts whether a student will get placed or not based on his/her background data.</a:t>
            </a:r>
            <a:endParaRPr sz="1700">
              <a:solidFill>
                <a:schemeClr val="dk1"/>
              </a:solidFill>
            </a:endParaRPr>
          </a:p>
        </p:txBody>
      </p:sp>
      <p:sp>
        <p:nvSpPr>
          <p:cNvPr id="455" name="Google Shape;455;p47"/>
          <p:cNvSpPr txBox="1"/>
          <p:nvPr/>
        </p:nvSpPr>
        <p:spPr>
          <a:xfrm>
            <a:off x="4701150" y="571500"/>
            <a:ext cx="984900" cy="242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t>Contents</a:t>
            </a:r>
            <a:endParaRPr sz="3000"/>
          </a:p>
        </p:txBody>
      </p:sp>
      <p:sp>
        <p:nvSpPr>
          <p:cNvPr id="289" name="Google Shape;289;p30"/>
          <p:cNvSpPr txBox="1"/>
          <p:nvPr>
            <p:ph type="body" idx="1"/>
          </p:nvPr>
        </p:nvSpPr>
        <p:spPr>
          <a:xfrm>
            <a:off x="632175" y="1717350"/>
            <a:ext cx="5520900" cy="291600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Char char="●"/>
            </a:pPr>
            <a:r>
              <a:rPr lang="en-GB">
                <a:solidFill>
                  <a:schemeClr val="dk1"/>
                </a:solidFill>
              </a:rPr>
              <a:t>Objective</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What Placement Prediction does?</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Workflow</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Dataset</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EDA</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Data Preprocessing </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Data Visualization</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Feature Selection</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Model Building</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Performance Metrics and Graphs</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Conclusion</a:t>
            </a:r>
            <a:endParaRPr>
              <a:solidFill>
                <a:schemeClr val="dk1"/>
              </a:solidFill>
            </a:endParaRPr>
          </a:p>
          <a:p>
            <a:pPr marL="457200" lvl="0" indent="-311150" algn="l" rtl="0">
              <a:spcBef>
                <a:spcPts val="0"/>
              </a:spcBef>
              <a:spcAft>
                <a:spcPts val="0"/>
              </a:spcAft>
              <a:buClr>
                <a:schemeClr val="dk1"/>
              </a:buClr>
              <a:buSzPts val="1300"/>
              <a:buChar char="●"/>
            </a:pPr>
            <a:r>
              <a:rPr lang="en-GB">
                <a:solidFill>
                  <a:schemeClr val="dk1"/>
                </a:solidFill>
              </a:rPr>
              <a:t>Future Work</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48"/>
          <p:cNvSpPr txBox="1"/>
          <p:nvPr>
            <p:ph type="subTitle" idx="1"/>
          </p:nvPr>
        </p:nvSpPr>
        <p:spPr>
          <a:xfrm>
            <a:off x="6578950" y="1394975"/>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2. The limitations of this dataset was it had too many duplicate values which affected the process. A better dataset could have provided us with more accurate prediction model.</a:t>
            </a:r>
            <a:endParaRPr lang="en-GB"/>
          </a:p>
        </p:txBody>
      </p:sp>
      <p:sp>
        <p:nvSpPr>
          <p:cNvPr id="461" name="Google Shape;461;p48"/>
          <p:cNvSpPr txBox="1"/>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Future Work</a:t>
            </a:r>
            <a:endParaRPr lang="en-GB"/>
          </a:p>
        </p:txBody>
      </p:sp>
      <p:sp>
        <p:nvSpPr>
          <p:cNvPr id="462" name="Google Shape;462;p48"/>
          <p:cNvSpPr txBox="1"/>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a:t>1. </a:t>
            </a:r>
            <a:r>
              <a:rPr lang="en-GB"/>
              <a:t>The Summary : This project focuses on how to predict whether or not a student will get placed or not using the data from previous year placements.</a:t>
            </a:r>
            <a:endParaRPr lang="en-GB"/>
          </a:p>
        </p:txBody>
      </p:sp>
      <p:sp>
        <p:nvSpPr>
          <p:cNvPr id="463" name="Google Shape;463;p48"/>
          <p:cNvSpPr txBox="1"/>
          <p:nvPr>
            <p:ph type="subTitle" idx="3"/>
          </p:nvPr>
        </p:nvSpPr>
        <p:spPr>
          <a:xfrm>
            <a:off x="1165350" y="4258500"/>
            <a:ext cx="6813300" cy="8850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a:t>In future, if more data is collected from the placement drives then the </a:t>
            </a:r>
            <a:r>
              <a:rPr lang="en-GB"/>
              <a:t>institute</a:t>
            </a:r>
            <a:r>
              <a:rPr lang="en-GB"/>
              <a:t> can predict how many of its students are going to be placed in current year every year.</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 for your time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31"/>
          <p:cNvSpPr txBox="1"/>
          <p:nvPr>
            <p:ph type="subTitle" idx="1"/>
          </p:nvPr>
        </p:nvSpPr>
        <p:spPr>
          <a:xfrm>
            <a:off x="383075" y="1908900"/>
            <a:ext cx="2795100" cy="40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300"/>
              <a:t>To develop a predictive system to determine whether or not a student will get placed according to his/her qualifications and performances.</a:t>
            </a:r>
            <a:endParaRPr sz="1300"/>
          </a:p>
        </p:txBody>
      </p:sp>
      <p:sp>
        <p:nvSpPr>
          <p:cNvPr id="295" name="Google Shape;295;p31"/>
          <p:cNvSpPr txBox="1"/>
          <p:nvPr>
            <p:ph type="subTitle" idx="2"/>
          </p:nvPr>
        </p:nvSpPr>
        <p:spPr>
          <a:xfrm>
            <a:off x="3314450" y="1908900"/>
            <a:ext cx="27951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300"/>
              <a:t>To analyze qualifications, historical performance, and other attributes to get an overall idea about the basic criteria needed for a student to get placed.</a:t>
            </a:r>
            <a:endParaRPr sz="1300"/>
          </a:p>
        </p:txBody>
      </p:sp>
      <p:sp>
        <p:nvSpPr>
          <p:cNvPr id="296" name="Google Shape;296;p31"/>
          <p:cNvSpPr txBox="1"/>
          <p:nvPr>
            <p:ph type="title"/>
          </p:nvPr>
        </p:nvSpPr>
        <p:spPr>
          <a:xfrm>
            <a:off x="383075" y="1011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t>Objective</a:t>
            </a:r>
            <a:endParaRPr sz="3000"/>
          </a:p>
        </p:txBody>
      </p:sp>
      <p:sp>
        <p:nvSpPr>
          <p:cNvPr id="297" name="Google Shape;297;p31"/>
          <p:cNvSpPr txBox="1"/>
          <p:nvPr>
            <p:ph type="subTitle" idx="3"/>
          </p:nvPr>
        </p:nvSpPr>
        <p:spPr>
          <a:xfrm>
            <a:off x="6245825" y="1908900"/>
            <a:ext cx="24096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300"/>
              <a:t>To forecast placement opportunities and provide valuable insights into future prospects.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32"/>
          <p:cNvSpPr txBox="1"/>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Helps students prepare for interviews and improve qualifications</a:t>
            </a:r>
            <a:endParaRPr lang="en-GB"/>
          </a:p>
        </p:txBody>
      </p:sp>
      <p:sp>
        <p:nvSpPr>
          <p:cNvPr id="303" name="Google Shape;303;p32"/>
          <p:cNvSpPr txBox="1"/>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a:t>What Placement Prediction Does?</a:t>
            </a:r>
            <a:endParaRPr sz="3000"/>
          </a:p>
        </p:txBody>
      </p:sp>
      <p:sp>
        <p:nvSpPr>
          <p:cNvPr id="304" name="Google Shape;304;p32"/>
          <p:cNvSpPr txBox="1"/>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t>Determines a student's likelihood of getting placed</a:t>
            </a:r>
            <a:endParaRPr lang="en-GB"/>
          </a:p>
        </p:txBody>
      </p:sp>
      <p:sp>
        <p:nvSpPr>
          <p:cNvPr id="305" name="Google Shape;305;p32"/>
          <p:cNvSpPr txBox="1"/>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t>Assists educational institutions in improving placement records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356075" y="390800"/>
            <a:ext cx="3589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a:t>Workflow</a:t>
            </a:r>
            <a:endParaRPr sz="3000"/>
          </a:p>
        </p:txBody>
      </p:sp>
      <p:sp>
        <p:nvSpPr>
          <p:cNvPr id="311" name="Google Shape;311;p33"/>
          <p:cNvSpPr/>
          <p:nvPr/>
        </p:nvSpPr>
        <p:spPr>
          <a:xfrm>
            <a:off x="4800600" y="608600"/>
            <a:ext cx="809400" cy="214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2" name="Google Shape;312;p33"/>
          <p:cNvSpPr/>
          <p:nvPr/>
        </p:nvSpPr>
        <p:spPr>
          <a:xfrm>
            <a:off x="1996850" y="1294625"/>
            <a:ext cx="1065600" cy="722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3" name="Google Shape;313;p33"/>
          <p:cNvSpPr/>
          <p:nvPr/>
        </p:nvSpPr>
        <p:spPr>
          <a:xfrm>
            <a:off x="3444700" y="1351475"/>
            <a:ext cx="1434600" cy="60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4" name="Google Shape;314;p33"/>
          <p:cNvSpPr/>
          <p:nvPr/>
        </p:nvSpPr>
        <p:spPr>
          <a:xfrm>
            <a:off x="5284025" y="1394375"/>
            <a:ext cx="1239900" cy="52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5" name="Google Shape;315;p33"/>
          <p:cNvSpPr/>
          <p:nvPr/>
        </p:nvSpPr>
        <p:spPr>
          <a:xfrm>
            <a:off x="6928650" y="1417375"/>
            <a:ext cx="1393200" cy="52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6" name="Google Shape;316;p33"/>
          <p:cNvSpPr/>
          <p:nvPr/>
        </p:nvSpPr>
        <p:spPr>
          <a:xfrm>
            <a:off x="7026000" y="2327225"/>
            <a:ext cx="1239900" cy="52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7" name="Google Shape;317;p33"/>
          <p:cNvSpPr/>
          <p:nvPr/>
        </p:nvSpPr>
        <p:spPr>
          <a:xfrm>
            <a:off x="3198800" y="2199713"/>
            <a:ext cx="1630500" cy="77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8" name="Google Shape;318;p33"/>
          <p:cNvSpPr/>
          <p:nvPr/>
        </p:nvSpPr>
        <p:spPr>
          <a:xfrm>
            <a:off x="5213950" y="2230700"/>
            <a:ext cx="1434600" cy="72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19" name="Google Shape;319;p33"/>
          <p:cNvSpPr txBox="1"/>
          <p:nvPr/>
        </p:nvSpPr>
        <p:spPr>
          <a:xfrm>
            <a:off x="2201800" y="1445825"/>
            <a:ext cx="6249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latin typeface="Inter" panose="02000503000000020004"/>
                <a:ea typeface="Inter" panose="02000503000000020004"/>
                <a:cs typeface="Inter" panose="02000503000000020004"/>
                <a:sym typeface="Inter" panose="02000503000000020004"/>
              </a:rPr>
              <a:t>Start</a:t>
            </a:r>
            <a:endParaRPr>
              <a:solidFill>
                <a:schemeClr val="dk2"/>
              </a:solidFill>
              <a:latin typeface="Inter" panose="02000503000000020004"/>
              <a:ea typeface="Inter" panose="02000503000000020004"/>
              <a:cs typeface="Inter" panose="02000503000000020004"/>
              <a:sym typeface="Inter" panose="02000503000000020004"/>
            </a:endParaRPr>
          </a:p>
        </p:txBody>
      </p:sp>
      <p:sp>
        <p:nvSpPr>
          <p:cNvPr id="320" name="Google Shape;320;p33"/>
          <p:cNvSpPr txBox="1"/>
          <p:nvPr/>
        </p:nvSpPr>
        <p:spPr>
          <a:xfrm>
            <a:off x="3634299" y="1351475"/>
            <a:ext cx="11169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Data Loading</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1" name="Google Shape;321;p33"/>
          <p:cNvSpPr txBox="1"/>
          <p:nvPr/>
        </p:nvSpPr>
        <p:spPr>
          <a:xfrm>
            <a:off x="5624813" y="1473925"/>
            <a:ext cx="6249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EDA</a:t>
            </a:r>
            <a:endParaRPr sz="1300">
              <a:solidFill>
                <a:schemeClr val="dk2"/>
              </a:solidFill>
              <a:latin typeface="Inter" panose="02000503000000020004"/>
              <a:ea typeface="Inter" panose="02000503000000020004"/>
              <a:cs typeface="Inter" panose="02000503000000020004"/>
              <a:sym typeface="Inter" panose="02000503000000020004"/>
            </a:endParaRPr>
          </a:p>
          <a:p>
            <a:pPr marL="0" lvl="0" indent="0" algn="l" rtl="0">
              <a:spcBef>
                <a:spcPts val="0"/>
              </a:spcBef>
              <a:spcAft>
                <a:spcPts val="0"/>
              </a:spcAft>
              <a:buNone/>
            </a:pP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2" name="Google Shape;322;p33"/>
          <p:cNvSpPr txBox="1"/>
          <p:nvPr/>
        </p:nvSpPr>
        <p:spPr>
          <a:xfrm>
            <a:off x="6928650" y="1371375"/>
            <a:ext cx="14346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Data preprocessing</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3" name="Google Shape;323;p33"/>
          <p:cNvSpPr txBox="1"/>
          <p:nvPr/>
        </p:nvSpPr>
        <p:spPr>
          <a:xfrm>
            <a:off x="5240950" y="2190700"/>
            <a:ext cx="13932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Feature selection using correaltion</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4" name="Google Shape;324;p33"/>
          <p:cNvSpPr txBox="1"/>
          <p:nvPr/>
        </p:nvSpPr>
        <p:spPr>
          <a:xfrm>
            <a:off x="3206000" y="2199713"/>
            <a:ext cx="16305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Splitting the data into training and testing data</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5" name="Google Shape;325;p33"/>
          <p:cNvSpPr txBox="1"/>
          <p:nvPr/>
        </p:nvSpPr>
        <p:spPr>
          <a:xfrm>
            <a:off x="7026000" y="2293675"/>
            <a:ext cx="12399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Data visualisation</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6" name="Google Shape;326;p33"/>
          <p:cNvSpPr/>
          <p:nvPr/>
        </p:nvSpPr>
        <p:spPr>
          <a:xfrm>
            <a:off x="3413200" y="3293650"/>
            <a:ext cx="1350600" cy="3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27" name="Google Shape;327;p33"/>
          <p:cNvSpPr txBox="1"/>
          <p:nvPr/>
        </p:nvSpPr>
        <p:spPr>
          <a:xfrm>
            <a:off x="3420400" y="3293650"/>
            <a:ext cx="1551900" cy="3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Model building</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28" name="Google Shape;328;p33"/>
          <p:cNvSpPr/>
          <p:nvPr/>
        </p:nvSpPr>
        <p:spPr>
          <a:xfrm>
            <a:off x="5237350" y="3186525"/>
            <a:ext cx="1393200" cy="88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29" name="Google Shape;329;p33"/>
          <p:cNvSpPr txBox="1"/>
          <p:nvPr/>
        </p:nvSpPr>
        <p:spPr>
          <a:xfrm>
            <a:off x="5216563" y="3118750"/>
            <a:ext cx="14346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Inter" panose="02000503000000020004"/>
                <a:ea typeface="Inter" panose="02000503000000020004"/>
                <a:cs typeface="Inter" panose="02000503000000020004"/>
                <a:sym typeface="Inter" panose="02000503000000020004"/>
              </a:rPr>
              <a:t>Calculating performance metrics and Graphs</a:t>
            </a:r>
            <a:endParaRPr sz="1300">
              <a:solidFill>
                <a:schemeClr val="dk2"/>
              </a:solidFill>
              <a:latin typeface="Inter" panose="02000503000000020004"/>
              <a:ea typeface="Inter" panose="02000503000000020004"/>
              <a:cs typeface="Inter" panose="02000503000000020004"/>
              <a:sym typeface="Inter" panose="02000503000000020004"/>
            </a:endParaRPr>
          </a:p>
        </p:txBody>
      </p:sp>
      <p:sp>
        <p:nvSpPr>
          <p:cNvPr id="330" name="Google Shape;330;p33"/>
          <p:cNvSpPr/>
          <p:nvPr/>
        </p:nvSpPr>
        <p:spPr>
          <a:xfrm>
            <a:off x="7230025" y="3169975"/>
            <a:ext cx="1065600" cy="722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1" name="Google Shape;331;p33"/>
          <p:cNvSpPr txBox="1"/>
          <p:nvPr/>
        </p:nvSpPr>
        <p:spPr>
          <a:xfrm>
            <a:off x="7483075" y="3344050"/>
            <a:ext cx="5595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latin typeface="Inter" panose="02000503000000020004"/>
                <a:ea typeface="Inter" panose="02000503000000020004"/>
                <a:cs typeface="Inter" panose="02000503000000020004"/>
                <a:sym typeface="Inter" panose="02000503000000020004"/>
              </a:rPr>
              <a:t>End</a:t>
            </a:r>
            <a:endParaRPr>
              <a:solidFill>
                <a:schemeClr val="dk2"/>
              </a:solidFill>
              <a:latin typeface="Inter" panose="02000503000000020004"/>
              <a:ea typeface="Inter" panose="02000503000000020004"/>
              <a:cs typeface="Inter" panose="02000503000000020004"/>
              <a:sym typeface="Inter" panose="02000503000000020004"/>
            </a:endParaRPr>
          </a:p>
        </p:txBody>
      </p:sp>
      <p:sp>
        <p:nvSpPr>
          <p:cNvPr id="332" name="Google Shape;332;p33"/>
          <p:cNvSpPr/>
          <p:nvPr/>
        </p:nvSpPr>
        <p:spPr>
          <a:xfrm>
            <a:off x="3086025" y="1603325"/>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3" name="Google Shape;333;p33"/>
          <p:cNvSpPr/>
          <p:nvPr/>
        </p:nvSpPr>
        <p:spPr>
          <a:xfrm>
            <a:off x="4914113" y="1603325"/>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4" name="Google Shape;334;p33"/>
          <p:cNvSpPr/>
          <p:nvPr/>
        </p:nvSpPr>
        <p:spPr>
          <a:xfrm>
            <a:off x="6558738" y="1626325"/>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5" name="Google Shape;335;p33"/>
          <p:cNvSpPr/>
          <p:nvPr/>
        </p:nvSpPr>
        <p:spPr>
          <a:xfrm rot="5400000">
            <a:off x="7478400" y="2081250"/>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6" name="Google Shape;336;p33"/>
          <p:cNvSpPr/>
          <p:nvPr/>
        </p:nvSpPr>
        <p:spPr>
          <a:xfrm rot="10800000">
            <a:off x="6669725" y="2519400"/>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7" name="Google Shape;337;p33"/>
          <p:cNvSpPr/>
          <p:nvPr/>
        </p:nvSpPr>
        <p:spPr>
          <a:xfrm rot="10800000">
            <a:off x="4857675" y="2539400"/>
            <a:ext cx="3351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8" name="Google Shape;338;p33"/>
          <p:cNvSpPr/>
          <p:nvPr/>
        </p:nvSpPr>
        <p:spPr>
          <a:xfrm rot="5400000">
            <a:off x="3949000" y="3083125"/>
            <a:ext cx="2790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39" name="Google Shape;339;p33"/>
          <p:cNvSpPr/>
          <p:nvPr/>
        </p:nvSpPr>
        <p:spPr>
          <a:xfrm>
            <a:off x="4810075" y="3397950"/>
            <a:ext cx="3810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340" name="Google Shape;340;p33"/>
          <p:cNvSpPr/>
          <p:nvPr/>
        </p:nvSpPr>
        <p:spPr>
          <a:xfrm>
            <a:off x="6676638" y="3495225"/>
            <a:ext cx="514500" cy="10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34"/>
          <p:cNvSpPr txBox="1"/>
          <p:nvPr>
            <p:ph type="subTitle" idx="1"/>
          </p:nvPr>
        </p:nvSpPr>
        <p:spPr>
          <a:xfrm>
            <a:off x="383075" y="1734725"/>
            <a:ext cx="81333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t>We have used “Engineering placement prediction” dataset from kaggle. </a:t>
            </a:r>
            <a:r>
              <a:rPr lang="en-GB" sz="1300">
                <a:solidFill>
                  <a:srgbClr val="3C4043"/>
                </a:solidFill>
                <a:highlight>
                  <a:srgbClr val="FFFFFF"/>
                </a:highlight>
              </a:rPr>
              <a:t>A University Announced Its On-Campus Placement Records For The Engineering Course. The Data Is From The Years 2013 And 2014. The (2966,8) dataset consists of fields such as Age, Gender, Stream, Internships, CGPA, Hostel, History of Backlogs and Placed or not.</a:t>
            </a:r>
            <a:endParaRPr sz="1300">
              <a:solidFill>
                <a:srgbClr val="3C4043"/>
              </a:solidFill>
              <a:highlight>
                <a:srgbClr val="FFFFFF"/>
              </a:highlight>
            </a:endParaRPr>
          </a:p>
          <a:p>
            <a:pPr marL="0" lvl="0" indent="0" algn="l" rtl="0">
              <a:spcBef>
                <a:spcPts val="1200"/>
              </a:spcBef>
              <a:spcAft>
                <a:spcPts val="0"/>
              </a:spcAft>
              <a:buNone/>
            </a:pPr>
            <a:r>
              <a:rPr lang="en-GB" sz="1300">
                <a:solidFill>
                  <a:srgbClr val="3C4043"/>
                </a:solidFill>
                <a:highlight>
                  <a:srgbClr val="FFFFFF"/>
                </a:highlight>
              </a:rPr>
              <a:t>The Following Is The College Placements Data Compiled Over 2 years. </a:t>
            </a:r>
            <a:endParaRPr sz="1300"/>
          </a:p>
          <a:p>
            <a:pPr marL="0" lvl="0" indent="0" algn="l" rtl="0">
              <a:spcBef>
                <a:spcPts val="1200"/>
              </a:spcBef>
              <a:spcAft>
                <a:spcPts val="1200"/>
              </a:spcAft>
              <a:buNone/>
            </a:pPr>
            <a:endParaRPr sz="1300"/>
          </a:p>
        </p:txBody>
      </p:sp>
      <p:sp>
        <p:nvSpPr>
          <p:cNvPr id="346" name="Google Shape;346;p34"/>
          <p:cNvSpPr txBox="1"/>
          <p:nvPr>
            <p:ph type="title"/>
          </p:nvPr>
        </p:nvSpPr>
        <p:spPr>
          <a:xfrm>
            <a:off x="383075" y="1011550"/>
            <a:ext cx="7753500" cy="646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3000"/>
              <a:t>Dataset Used</a:t>
            </a:r>
            <a:endParaRPr sz="3000"/>
          </a:p>
        </p:txBody>
      </p:sp>
      <p:pic>
        <p:nvPicPr>
          <p:cNvPr id="347" name="Google Shape;347;p34"/>
          <p:cNvPicPr preferRelativeResize="0"/>
          <p:nvPr/>
        </p:nvPicPr>
        <p:blipFill>
          <a:blip r:embed="rId1"/>
          <a:stretch>
            <a:fillRect/>
          </a:stretch>
        </p:blipFill>
        <p:spPr>
          <a:xfrm>
            <a:off x="933402" y="3270094"/>
            <a:ext cx="7032650" cy="1594806"/>
          </a:xfrm>
          <a:prstGeom prst="rect">
            <a:avLst/>
          </a:prstGeom>
          <a:noFill/>
          <a:ln w="19050" cap="flat" cmpd="sng">
            <a:solidFill>
              <a:schemeClr val="accent4"/>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383075" y="1011550"/>
            <a:ext cx="7753500" cy="646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3000"/>
              <a:t>Exploratory Data Analysis</a:t>
            </a:r>
            <a:endParaRPr lang="en-GB" sz="3000"/>
          </a:p>
        </p:txBody>
      </p:sp>
      <p:sp>
        <p:nvSpPr>
          <p:cNvPr id="353" name="Google Shape;353;p35"/>
          <p:cNvSpPr txBox="1"/>
          <p:nvPr/>
        </p:nvSpPr>
        <p:spPr>
          <a:xfrm>
            <a:off x="383075" y="1575225"/>
            <a:ext cx="87609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50">
                <a:solidFill>
                  <a:srgbClr val="666666"/>
                </a:solidFill>
                <a:latin typeface="Roboto" panose="02000000000000000000"/>
                <a:ea typeface="Roboto" panose="02000000000000000000"/>
                <a:cs typeface="Roboto" panose="02000000000000000000"/>
                <a:sym typeface="Roboto" panose="02000000000000000000"/>
              </a:rPr>
              <a:t>Exploratory Data Analysis (EDA) is a technique used in machine learning to analyze and summarize datasets. </a:t>
            </a:r>
            <a:endParaRPr sz="1300">
              <a:solidFill>
                <a:srgbClr val="666666"/>
              </a:solidFill>
              <a:latin typeface="Inter" panose="02000503000000020004"/>
              <a:ea typeface="Inter" panose="02000503000000020004"/>
              <a:cs typeface="Inter" panose="02000503000000020004"/>
              <a:sym typeface="Inter" panose="02000503000000020004"/>
            </a:endParaRPr>
          </a:p>
        </p:txBody>
      </p:sp>
      <p:sp>
        <p:nvSpPr>
          <p:cNvPr id="354" name="Google Shape;354;p35"/>
          <p:cNvSpPr txBox="1"/>
          <p:nvPr>
            <p:ph type="subTitle" idx="1"/>
          </p:nvPr>
        </p:nvSpPr>
        <p:spPr>
          <a:xfrm>
            <a:off x="383075" y="1967625"/>
            <a:ext cx="8295000" cy="2742300"/>
          </a:xfrm>
          <a:prstGeom prst="rect">
            <a:avLst/>
          </a:prstGeom>
        </p:spPr>
        <p:txBody>
          <a:bodyPr spcFirstLastPara="1" wrap="square" lIns="91425" tIns="91425" rIns="91425" bIns="91425" anchor="t" anchorCtr="0">
            <a:noAutofit/>
          </a:bodyPr>
          <a:lstStyle/>
          <a:p>
            <a:pPr marL="457200" lvl="0" indent="-317500" algn="l" rtl="0">
              <a:lnSpc>
                <a:spcPct val="110000"/>
              </a:lnSpc>
              <a:spcBef>
                <a:spcPts val="0"/>
              </a:spcBef>
              <a:spcAft>
                <a:spcPts val="0"/>
              </a:spcAft>
              <a:buClr>
                <a:srgbClr val="3C4043"/>
              </a:buClr>
              <a:buSzPts val="1400"/>
              <a:buChar char="●"/>
            </a:pPr>
            <a:r>
              <a:rPr lang="en-GB" sz="1400">
                <a:solidFill>
                  <a:srgbClr val="3C4043"/>
                </a:solidFill>
              </a:rPr>
              <a:t>Different data analysis methods were applied to get insights about the dataset such as </a:t>
            </a:r>
            <a:endParaRPr sz="1400">
              <a:solidFill>
                <a:srgbClr val="3C4043"/>
              </a:solidFill>
            </a:endParaRPr>
          </a:p>
          <a:p>
            <a:pPr marL="457200" lvl="0" indent="-317500" algn="l" rtl="0">
              <a:lnSpc>
                <a:spcPct val="110000"/>
              </a:lnSpc>
              <a:spcBef>
                <a:spcPts val="0"/>
              </a:spcBef>
              <a:spcAft>
                <a:spcPts val="0"/>
              </a:spcAft>
              <a:buClr>
                <a:srgbClr val="3C4043"/>
              </a:buClr>
              <a:buSzPts val="1400"/>
              <a:buChar char="●"/>
            </a:pPr>
            <a:r>
              <a:rPr lang="en-GB" sz="1400">
                <a:solidFill>
                  <a:srgbClr val="3C4043"/>
                </a:solidFill>
              </a:rPr>
              <a:t>.shape(), .describe(), .info(), .nunique(), .isnull().sum(), .duplicated().sum()</a:t>
            </a:r>
            <a:endParaRPr sz="1400">
              <a:solidFill>
                <a:srgbClr val="3C4043"/>
              </a:solidFill>
            </a:endParaRPr>
          </a:p>
        </p:txBody>
      </p:sp>
      <p:pic>
        <p:nvPicPr>
          <p:cNvPr id="355" name="Google Shape;355;p35"/>
          <p:cNvPicPr preferRelativeResize="0"/>
          <p:nvPr/>
        </p:nvPicPr>
        <p:blipFill>
          <a:blip r:embed="rId1"/>
          <a:stretch>
            <a:fillRect/>
          </a:stretch>
        </p:blipFill>
        <p:spPr>
          <a:xfrm>
            <a:off x="383073" y="2699948"/>
            <a:ext cx="4578201" cy="1862175"/>
          </a:xfrm>
          <a:prstGeom prst="rect">
            <a:avLst/>
          </a:prstGeom>
          <a:noFill/>
          <a:ln w="9525" cap="flat" cmpd="sng">
            <a:solidFill>
              <a:srgbClr val="F47C00"/>
            </a:solidFill>
            <a:prstDash val="solid"/>
            <a:round/>
            <a:headEnd type="none" w="sm" len="sm"/>
            <a:tailEnd type="none" w="sm" len="sm"/>
          </a:ln>
        </p:spPr>
      </p:pic>
      <p:pic>
        <p:nvPicPr>
          <p:cNvPr id="356" name="Google Shape;356;p35"/>
          <p:cNvPicPr preferRelativeResize="0"/>
          <p:nvPr/>
        </p:nvPicPr>
        <p:blipFill>
          <a:blip r:embed="rId2"/>
          <a:stretch>
            <a:fillRect/>
          </a:stretch>
        </p:blipFill>
        <p:spPr>
          <a:xfrm>
            <a:off x="5080550" y="2686300"/>
            <a:ext cx="1828800" cy="1304925"/>
          </a:xfrm>
          <a:prstGeom prst="rect">
            <a:avLst/>
          </a:prstGeom>
          <a:noFill/>
          <a:ln w="9525" cap="flat" cmpd="sng">
            <a:solidFill>
              <a:srgbClr val="F47C00"/>
            </a:solidFill>
            <a:prstDash val="solid"/>
            <a:round/>
            <a:headEnd type="none" w="sm" len="sm"/>
            <a:tailEnd type="none" w="sm" len="sm"/>
          </a:ln>
        </p:spPr>
      </p:pic>
      <p:pic>
        <p:nvPicPr>
          <p:cNvPr id="357" name="Google Shape;357;p35"/>
          <p:cNvPicPr preferRelativeResize="0"/>
          <p:nvPr/>
        </p:nvPicPr>
        <p:blipFill>
          <a:blip r:embed="rId3"/>
          <a:stretch>
            <a:fillRect/>
          </a:stretch>
        </p:blipFill>
        <p:spPr>
          <a:xfrm>
            <a:off x="5080550" y="3991225"/>
            <a:ext cx="1828800" cy="581025"/>
          </a:xfrm>
          <a:prstGeom prst="rect">
            <a:avLst/>
          </a:prstGeom>
          <a:noFill/>
          <a:ln w="9525" cap="flat" cmpd="sng">
            <a:solidFill>
              <a:srgbClr val="F47C00"/>
            </a:solidFill>
            <a:prstDash val="solid"/>
            <a:round/>
            <a:headEnd type="none" w="sm" len="sm"/>
            <a:tailEnd type="none" w="sm" len="sm"/>
          </a:ln>
        </p:spPr>
      </p:pic>
      <p:pic>
        <p:nvPicPr>
          <p:cNvPr id="358" name="Google Shape;358;p35"/>
          <p:cNvPicPr preferRelativeResize="0"/>
          <p:nvPr/>
        </p:nvPicPr>
        <p:blipFill>
          <a:blip r:embed="rId4"/>
          <a:stretch>
            <a:fillRect/>
          </a:stretch>
        </p:blipFill>
        <p:spPr>
          <a:xfrm>
            <a:off x="7028625" y="2699950"/>
            <a:ext cx="1828800" cy="1862175"/>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383075" y="1011550"/>
            <a:ext cx="7753500" cy="646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3000"/>
              <a:t>Data preprocessing</a:t>
            </a:r>
            <a:endParaRPr sz="3000"/>
          </a:p>
        </p:txBody>
      </p:sp>
      <p:sp>
        <p:nvSpPr>
          <p:cNvPr id="364" name="Google Shape;364;p36"/>
          <p:cNvSpPr txBox="1"/>
          <p:nvPr/>
        </p:nvSpPr>
        <p:spPr>
          <a:xfrm>
            <a:off x="383075" y="1575225"/>
            <a:ext cx="8760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50">
                <a:solidFill>
                  <a:schemeClr val="dk2"/>
                </a:solidFill>
                <a:latin typeface="Roboto" panose="02000000000000000000"/>
                <a:ea typeface="Roboto" panose="02000000000000000000"/>
                <a:cs typeface="Roboto" panose="02000000000000000000"/>
                <a:sym typeface="Roboto" panose="02000000000000000000"/>
              </a:rPr>
              <a:t>Data preprocessing is the process of analyzing, filtering, transforming, and encoding data so that a machine learning algorithm can understand and work with the processed output.</a:t>
            </a:r>
            <a:r>
              <a:rPr lang="en-GB" sz="1350">
                <a:solidFill>
                  <a:schemeClr val="dk2"/>
                </a:solidFill>
                <a:highlight>
                  <a:srgbClr val="202124"/>
                </a:highlight>
                <a:latin typeface="Roboto" panose="02000000000000000000"/>
                <a:ea typeface="Roboto" panose="02000000000000000000"/>
                <a:cs typeface="Roboto" panose="02000000000000000000"/>
                <a:sym typeface="Roboto" panose="02000000000000000000"/>
              </a:rPr>
              <a:t> </a:t>
            </a:r>
            <a:endParaRPr sz="1350">
              <a:solidFill>
                <a:schemeClr val="dk2"/>
              </a:solidFill>
              <a:latin typeface="Roboto" panose="02000000000000000000"/>
              <a:ea typeface="Roboto" panose="02000000000000000000"/>
              <a:cs typeface="Roboto" panose="02000000000000000000"/>
              <a:sym typeface="Roboto" panose="02000000000000000000"/>
            </a:endParaRPr>
          </a:p>
        </p:txBody>
      </p:sp>
      <p:sp>
        <p:nvSpPr>
          <p:cNvPr id="365" name="Google Shape;365;p36"/>
          <p:cNvSpPr txBox="1"/>
          <p:nvPr/>
        </p:nvSpPr>
        <p:spPr>
          <a:xfrm>
            <a:off x="383075" y="2175525"/>
            <a:ext cx="5901600" cy="1185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3C4043"/>
              </a:buClr>
              <a:buSzPts val="1300"/>
              <a:buFont typeface="Inter" panose="02000503000000020004"/>
              <a:buChar char="●"/>
            </a:pPr>
            <a:r>
              <a:rPr lang="en-GB" sz="1300">
                <a:solidFill>
                  <a:srgbClr val="3C4043"/>
                </a:solidFill>
                <a:latin typeface="Inter" panose="02000503000000020004"/>
                <a:ea typeface="Inter" panose="02000503000000020004"/>
                <a:cs typeface="Inter" panose="02000503000000020004"/>
                <a:sym typeface="Inter" panose="02000503000000020004"/>
              </a:rPr>
              <a:t>Here in data preprocessing :</a:t>
            </a:r>
            <a:endParaRPr sz="1300">
              <a:solidFill>
                <a:srgbClr val="3C4043"/>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rgbClr val="3C4043"/>
              </a:buClr>
              <a:buSzPts val="1300"/>
              <a:buFont typeface="Inter" panose="02000503000000020004"/>
              <a:buChar char="●"/>
            </a:pPr>
            <a:r>
              <a:rPr lang="en-GB" sz="1300">
                <a:solidFill>
                  <a:srgbClr val="3C4043"/>
                </a:solidFill>
                <a:latin typeface="Inter" panose="02000503000000020004"/>
                <a:ea typeface="Inter" panose="02000503000000020004"/>
                <a:cs typeface="Inter" panose="02000503000000020004"/>
                <a:sym typeface="Inter" panose="02000503000000020004"/>
              </a:rPr>
              <a:t>All the missing data are handled </a:t>
            </a:r>
            <a:endParaRPr sz="1300">
              <a:solidFill>
                <a:srgbClr val="3C4043"/>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rgbClr val="3C4043"/>
              </a:buClr>
              <a:buSzPts val="1300"/>
              <a:buFont typeface="Inter" panose="02000503000000020004"/>
              <a:buChar char="●"/>
            </a:pPr>
            <a:r>
              <a:rPr lang="en-GB" sz="1300">
                <a:solidFill>
                  <a:srgbClr val="3C4043"/>
                </a:solidFill>
                <a:latin typeface="Inter" panose="02000503000000020004"/>
                <a:ea typeface="Inter" panose="02000503000000020004"/>
                <a:cs typeface="Inter" panose="02000503000000020004"/>
                <a:sym typeface="Inter" panose="02000503000000020004"/>
              </a:rPr>
              <a:t>Categorical fields (Gender, Stream) are encoded </a:t>
            </a:r>
            <a:endParaRPr sz="1300">
              <a:solidFill>
                <a:srgbClr val="3C4043"/>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rgbClr val="3C4043"/>
              </a:buClr>
              <a:buSzPts val="1300"/>
              <a:buFont typeface="Inter" panose="02000503000000020004"/>
              <a:buChar char="●"/>
            </a:pPr>
            <a:r>
              <a:rPr lang="en-GB" sz="1300">
                <a:solidFill>
                  <a:srgbClr val="3C4043"/>
                </a:solidFill>
                <a:latin typeface="Inter" panose="02000503000000020004"/>
                <a:ea typeface="Inter" panose="02000503000000020004"/>
                <a:cs typeface="Inter" panose="02000503000000020004"/>
                <a:sym typeface="Inter" panose="02000503000000020004"/>
              </a:rPr>
              <a:t>All the null values are dropped from the dataset</a:t>
            </a:r>
            <a:endParaRPr sz="1300">
              <a:solidFill>
                <a:srgbClr val="3C4043"/>
              </a:solidFill>
              <a:latin typeface="Inter" panose="02000503000000020004"/>
              <a:ea typeface="Inter" panose="02000503000000020004"/>
              <a:cs typeface="Inter" panose="02000503000000020004"/>
              <a:sym typeface="Inter" panose="02000503000000020004"/>
            </a:endParaRPr>
          </a:p>
          <a:p>
            <a:pPr marL="457200" lvl="0" indent="-311150" algn="l" rtl="0">
              <a:spcBef>
                <a:spcPts val="0"/>
              </a:spcBef>
              <a:spcAft>
                <a:spcPts val="0"/>
              </a:spcAft>
              <a:buClr>
                <a:srgbClr val="3C4043"/>
              </a:buClr>
              <a:buSzPts val="1300"/>
              <a:buFont typeface="Inter" panose="02000503000000020004"/>
              <a:buChar char="●"/>
            </a:pPr>
            <a:r>
              <a:rPr lang="en-GB" sz="1300">
                <a:solidFill>
                  <a:srgbClr val="3C4043"/>
                </a:solidFill>
                <a:latin typeface="Inter" panose="02000503000000020004"/>
                <a:ea typeface="Inter" panose="02000503000000020004"/>
                <a:cs typeface="Inter" panose="02000503000000020004"/>
                <a:sym typeface="Inter" panose="02000503000000020004"/>
              </a:rPr>
              <a:t>All the duplicate values are </a:t>
            </a:r>
            <a:r>
              <a:rPr lang="en-GB" sz="1300">
                <a:solidFill>
                  <a:srgbClr val="3C4043"/>
                </a:solidFill>
                <a:latin typeface="Inter" panose="02000503000000020004"/>
                <a:ea typeface="Inter" panose="02000503000000020004"/>
                <a:cs typeface="Inter" panose="02000503000000020004"/>
                <a:sym typeface="Inter" panose="02000503000000020004"/>
              </a:rPr>
              <a:t>dropped</a:t>
            </a:r>
            <a:r>
              <a:rPr lang="en-GB" sz="1300">
                <a:solidFill>
                  <a:srgbClr val="3C4043"/>
                </a:solidFill>
                <a:latin typeface="Inter" panose="02000503000000020004"/>
                <a:ea typeface="Inter" panose="02000503000000020004"/>
                <a:cs typeface="Inter" panose="02000503000000020004"/>
                <a:sym typeface="Inter" panose="02000503000000020004"/>
              </a:rPr>
              <a:t> from the dataset</a:t>
            </a:r>
            <a:endParaRPr sz="1300">
              <a:solidFill>
                <a:srgbClr val="3C4043"/>
              </a:solidFill>
              <a:latin typeface="Inter" panose="02000503000000020004"/>
              <a:ea typeface="Inter" panose="02000503000000020004"/>
              <a:cs typeface="Inter" panose="02000503000000020004"/>
              <a:sym typeface="Inter" panose="02000503000000020004"/>
            </a:endParaRPr>
          </a:p>
        </p:txBody>
      </p:sp>
      <p:pic>
        <p:nvPicPr>
          <p:cNvPr id="366" name="Google Shape;366;p36"/>
          <p:cNvPicPr preferRelativeResize="0"/>
          <p:nvPr/>
        </p:nvPicPr>
        <p:blipFill>
          <a:blip r:embed="rId1"/>
          <a:stretch>
            <a:fillRect/>
          </a:stretch>
        </p:blipFill>
        <p:spPr>
          <a:xfrm>
            <a:off x="252413" y="3513225"/>
            <a:ext cx="8639183" cy="1477875"/>
          </a:xfrm>
          <a:prstGeom prst="rect">
            <a:avLst/>
          </a:prstGeom>
          <a:noFill/>
          <a:ln w="9525" cap="flat" cmpd="sng">
            <a:solidFill>
              <a:srgbClr val="F47C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383075" y="898825"/>
            <a:ext cx="7753500" cy="646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3000"/>
              <a:t>Data Visualization</a:t>
            </a:r>
            <a:endParaRPr sz="3000"/>
          </a:p>
        </p:txBody>
      </p:sp>
      <p:sp>
        <p:nvSpPr>
          <p:cNvPr id="372" name="Google Shape;372;p37"/>
          <p:cNvSpPr txBox="1"/>
          <p:nvPr/>
        </p:nvSpPr>
        <p:spPr>
          <a:xfrm>
            <a:off x="383075" y="1452250"/>
            <a:ext cx="8532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666666"/>
                </a:solidFill>
              </a:rPr>
              <a:t>Data visualization is the representation of data through use of common graphics, such as charts, plots, and infographics.</a:t>
            </a:r>
            <a:endParaRPr sz="1250">
              <a:solidFill>
                <a:srgbClr val="666666"/>
              </a:solidFill>
              <a:latin typeface="Roboto" panose="02000000000000000000"/>
              <a:ea typeface="Roboto" panose="02000000000000000000"/>
              <a:cs typeface="Roboto" panose="02000000000000000000"/>
              <a:sym typeface="Roboto" panose="02000000000000000000"/>
            </a:endParaRPr>
          </a:p>
        </p:txBody>
      </p:sp>
      <p:pic>
        <p:nvPicPr>
          <p:cNvPr id="373" name="Google Shape;373;p37"/>
          <p:cNvPicPr preferRelativeResize="0"/>
          <p:nvPr/>
        </p:nvPicPr>
        <p:blipFill>
          <a:blip r:embed="rId1"/>
          <a:stretch>
            <a:fillRect/>
          </a:stretch>
        </p:blipFill>
        <p:spPr>
          <a:xfrm>
            <a:off x="383075" y="2155625"/>
            <a:ext cx="3379542" cy="2770851"/>
          </a:xfrm>
          <a:prstGeom prst="rect">
            <a:avLst/>
          </a:prstGeom>
          <a:noFill/>
          <a:ln w="9525" cap="flat" cmpd="sng">
            <a:solidFill>
              <a:srgbClr val="F47C00"/>
            </a:solidFill>
            <a:prstDash val="solid"/>
            <a:round/>
            <a:headEnd type="none" w="sm" len="sm"/>
            <a:tailEnd type="none" w="sm" len="sm"/>
          </a:ln>
        </p:spPr>
      </p:pic>
      <p:sp>
        <p:nvSpPr>
          <p:cNvPr id="374" name="Google Shape;374;p37"/>
          <p:cNvSpPr txBox="1"/>
          <p:nvPr/>
        </p:nvSpPr>
        <p:spPr>
          <a:xfrm>
            <a:off x="1296325" y="2842550"/>
            <a:ext cx="606000" cy="259800"/>
          </a:xfrm>
          <a:prstGeom prst="rect">
            <a:avLst/>
          </a:prstGeom>
          <a:solidFill>
            <a:srgbClr val="4C72B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rgbClr val="2C2C2C"/>
                </a:solidFill>
                <a:latin typeface="Inter" panose="02000503000000020004"/>
                <a:ea typeface="Inter" panose="02000503000000020004"/>
                <a:cs typeface="Inter" panose="02000503000000020004"/>
                <a:sym typeface="Inter" panose="02000503000000020004"/>
              </a:rPr>
              <a:t>74.41</a:t>
            </a:r>
            <a:endParaRPr sz="1300">
              <a:solidFill>
                <a:srgbClr val="2C2C2C"/>
              </a:solidFill>
              <a:latin typeface="Inter" panose="02000503000000020004"/>
              <a:ea typeface="Inter" panose="02000503000000020004"/>
              <a:cs typeface="Inter" panose="02000503000000020004"/>
              <a:sym typeface="Inter" panose="02000503000000020004"/>
            </a:endParaRPr>
          </a:p>
        </p:txBody>
      </p:sp>
      <p:sp>
        <p:nvSpPr>
          <p:cNvPr id="375" name="Google Shape;375;p37"/>
          <p:cNvSpPr txBox="1"/>
          <p:nvPr/>
        </p:nvSpPr>
        <p:spPr>
          <a:xfrm>
            <a:off x="2343500" y="3924325"/>
            <a:ext cx="667200" cy="259800"/>
          </a:xfrm>
          <a:prstGeom prst="rect">
            <a:avLst/>
          </a:prstGeom>
          <a:solidFill>
            <a:srgbClr val="DD845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rgbClr val="2C2C2C"/>
                </a:solidFill>
                <a:latin typeface="Inter" panose="02000503000000020004"/>
                <a:ea typeface="Inter" panose="02000503000000020004"/>
                <a:cs typeface="Inter" panose="02000503000000020004"/>
                <a:sym typeface="Inter" panose="02000503000000020004"/>
              </a:rPr>
              <a:t>25.59</a:t>
            </a:r>
            <a:endParaRPr sz="1300">
              <a:solidFill>
                <a:srgbClr val="2C2C2C"/>
              </a:solidFill>
              <a:latin typeface="Inter" panose="02000503000000020004"/>
              <a:ea typeface="Inter" panose="02000503000000020004"/>
              <a:cs typeface="Inter" panose="02000503000000020004"/>
              <a:sym typeface="Inter" panose="02000503000000020004"/>
            </a:endParaRPr>
          </a:p>
        </p:txBody>
      </p:sp>
      <p:pic>
        <p:nvPicPr>
          <p:cNvPr id="376" name="Google Shape;376;p37"/>
          <p:cNvPicPr preferRelativeResize="0"/>
          <p:nvPr/>
        </p:nvPicPr>
        <p:blipFill>
          <a:blip r:embed="rId2"/>
          <a:stretch>
            <a:fillRect/>
          </a:stretch>
        </p:blipFill>
        <p:spPr>
          <a:xfrm>
            <a:off x="3762625" y="2155625"/>
            <a:ext cx="2516425" cy="2770850"/>
          </a:xfrm>
          <a:prstGeom prst="rect">
            <a:avLst/>
          </a:prstGeom>
          <a:noFill/>
          <a:ln w="9525" cap="flat" cmpd="sng">
            <a:solidFill>
              <a:srgbClr val="F47C00"/>
            </a:solidFill>
            <a:prstDash val="solid"/>
            <a:round/>
            <a:headEnd type="none" w="sm" len="sm"/>
            <a:tailEnd type="none" w="sm" len="sm"/>
          </a:ln>
        </p:spPr>
      </p:pic>
      <p:pic>
        <p:nvPicPr>
          <p:cNvPr id="377" name="Google Shape;377;p37"/>
          <p:cNvPicPr preferRelativeResize="0"/>
          <p:nvPr/>
        </p:nvPicPr>
        <p:blipFill>
          <a:blip r:embed="rId3"/>
          <a:stretch>
            <a:fillRect/>
          </a:stretch>
        </p:blipFill>
        <p:spPr>
          <a:xfrm>
            <a:off x="6279050" y="2155625"/>
            <a:ext cx="2569225" cy="2770851"/>
          </a:xfrm>
          <a:prstGeom prst="rect">
            <a:avLst/>
          </a:prstGeom>
          <a:noFill/>
          <a:ln w="9525" cap="flat" cmpd="sng">
            <a:solidFill>
              <a:srgbClr val="F47C00"/>
            </a:solidFill>
            <a:prstDash val="solid"/>
            <a:round/>
            <a:headEnd type="none" w="sm" len="sm"/>
            <a:tailEnd type="none" w="sm" len="sm"/>
          </a:ln>
        </p:spPr>
      </p:pic>
      <p:sp>
        <p:nvSpPr>
          <p:cNvPr id="378" name="Google Shape;378;p37"/>
          <p:cNvSpPr txBox="1"/>
          <p:nvPr/>
        </p:nvSpPr>
        <p:spPr>
          <a:xfrm>
            <a:off x="645225" y="2373925"/>
            <a:ext cx="512700" cy="156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2"/>
                </a:solidFill>
                <a:latin typeface="Inter" panose="02000503000000020004"/>
                <a:ea typeface="Inter" panose="02000503000000020004"/>
                <a:cs typeface="Inter" panose="02000503000000020004"/>
                <a:sym typeface="Inter" panose="02000503000000020004"/>
              </a:rPr>
              <a:t>Male</a:t>
            </a:r>
            <a:endParaRPr sz="900">
              <a:solidFill>
                <a:schemeClr val="dk2"/>
              </a:solidFill>
              <a:latin typeface="Inter" panose="02000503000000020004"/>
              <a:ea typeface="Inter" panose="02000503000000020004"/>
              <a:cs typeface="Inter" panose="02000503000000020004"/>
              <a:sym typeface="Inter" panose="02000503000000020004"/>
            </a:endParaRPr>
          </a:p>
        </p:txBody>
      </p:sp>
      <p:sp>
        <p:nvSpPr>
          <p:cNvPr id="379" name="Google Shape;379;p37"/>
          <p:cNvSpPr txBox="1"/>
          <p:nvPr/>
        </p:nvSpPr>
        <p:spPr>
          <a:xfrm>
            <a:off x="3010700" y="4506150"/>
            <a:ext cx="639300" cy="156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2"/>
                </a:solidFill>
                <a:latin typeface="Inter" panose="02000503000000020004"/>
                <a:ea typeface="Inter" panose="02000503000000020004"/>
                <a:cs typeface="Inter" panose="02000503000000020004"/>
                <a:sym typeface="Inter" panose="02000503000000020004"/>
              </a:rPr>
              <a:t>Female</a:t>
            </a:r>
            <a:endParaRPr sz="900">
              <a:solidFill>
                <a:schemeClr val="dk2"/>
              </a:solidFill>
              <a:latin typeface="Inter" panose="02000503000000020004"/>
              <a:ea typeface="Inter" panose="02000503000000020004"/>
              <a:cs typeface="Inter" panose="02000503000000020004"/>
              <a:sym typeface="Inter" panose="02000503000000020004"/>
            </a:endParaRPr>
          </a:p>
        </p:txBody>
      </p:sp>
      <p:sp>
        <p:nvSpPr>
          <p:cNvPr id="380" name="Google Shape;380;p37"/>
          <p:cNvSpPr txBox="1"/>
          <p:nvPr/>
        </p:nvSpPr>
        <p:spPr>
          <a:xfrm>
            <a:off x="4658963" y="4819075"/>
            <a:ext cx="9279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a:solidFill>
                  <a:schemeClr val="dk1"/>
                </a:solidFill>
                <a:latin typeface="Inter" panose="02000503000000020004"/>
                <a:ea typeface="Inter" panose="02000503000000020004"/>
                <a:cs typeface="Inter" panose="02000503000000020004"/>
                <a:sym typeface="Inter" panose="02000503000000020004"/>
              </a:rPr>
              <a:t>Internships</a:t>
            </a:r>
            <a:endParaRPr sz="900">
              <a:solidFill>
                <a:schemeClr val="dk1"/>
              </a:solidFill>
              <a:latin typeface="Inter" panose="02000503000000020004"/>
              <a:ea typeface="Inter" panose="02000503000000020004"/>
              <a:cs typeface="Inter" panose="02000503000000020004"/>
              <a:sym typeface="Inter" panose="02000503000000020004"/>
            </a:endParaRPr>
          </a:p>
        </p:txBody>
      </p:sp>
      <p:sp>
        <p:nvSpPr>
          <p:cNvPr id="381" name="Google Shape;381;p37"/>
          <p:cNvSpPr txBox="1"/>
          <p:nvPr/>
        </p:nvSpPr>
        <p:spPr>
          <a:xfrm>
            <a:off x="7422950" y="4802575"/>
            <a:ext cx="512700" cy="12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700">
                <a:solidFill>
                  <a:schemeClr val="dk1"/>
                </a:solidFill>
                <a:latin typeface="Inter" panose="02000503000000020004"/>
                <a:ea typeface="Inter" panose="02000503000000020004"/>
                <a:cs typeface="Inter" panose="02000503000000020004"/>
                <a:sym typeface="Inter" panose="02000503000000020004"/>
              </a:rPr>
              <a:t>CGPA</a:t>
            </a:r>
            <a:endParaRPr sz="700">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E4A28B"/>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4488</Words>
  <Application>WPS Presentation</Application>
  <PresentationFormat/>
  <Paragraphs>177</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21</vt:i4>
      </vt:variant>
    </vt:vector>
  </HeadingPairs>
  <TitlesOfParts>
    <vt:vector size="39" baseType="lpstr">
      <vt:lpstr>Arial</vt:lpstr>
      <vt:lpstr>SimSun</vt:lpstr>
      <vt:lpstr>Wingdings</vt:lpstr>
      <vt:lpstr>Arial</vt:lpstr>
      <vt:lpstr>Montserrat</vt:lpstr>
      <vt:lpstr>Lato</vt:lpstr>
      <vt:lpstr>League Spartan Medium</vt:lpstr>
      <vt:lpstr>Inter</vt:lpstr>
      <vt:lpstr>Poppins</vt:lpstr>
      <vt:lpstr>League Spartan</vt:lpstr>
      <vt:lpstr>Open Sans Medium</vt:lpstr>
      <vt:lpstr>Lato Light</vt:lpstr>
      <vt:lpstr>Calibri</vt:lpstr>
      <vt:lpstr>Roboto</vt:lpstr>
      <vt:lpstr>Microsoft YaHei</vt:lpstr>
      <vt:lpstr>Arial Unicode MS</vt:lpstr>
      <vt:lpstr>Focus</vt:lpstr>
      <vt:lpstr>Modern Monochrome - v1</vt:lpstr>
      <vt:lpstr>Placement Prediction Project</vt:lpstr>
      <vt:lpstr>Contents</vt:lpstr>
      <vt:lpstr>Objective</vt:lpstr>
      <vt:lpstr>What Placement Prediction Does?</vt:lpstr>
      <vt:lpstr>Workflow</vt:lpstr>
      <vt:lpstr>Dataset Used</vt:lpstr>
      <vt:lpstr>Exploratory Data Analysis</vt:lpstr>
      <vt:lpstr>Data preprocessing</vt:lpstr>
      <vt:lpstr>Data Visualization</vt:lpstr>
      <vt:lpstr>Feature Selection Using Pearson’s Correlation</vt:lpstr>
      <vt:lpstr>PowerPoint 演示文稿</vt:lpstr>
      <vt:lpstr>Machine Learning Models Used</vt:lpstr>
      <vt:lpstr>Performance metrics and graphs of Logistic Regression</vt:lpstr>
      <vt:lpstr>Performance metrics and graphs of Naive Bayes</vt:lpstr>
      <vt:lpstr>Performance metrics and graphs of KNN</vt:lpstr>
      <vt:lpstr>Performance metrics and graphs of Decision Tree</vt:lpstr>
      <vt:lpstr>Performance metrics and graphs of Random Forest</vt:lpstr>
      <vt:lpstr>Performance metrics and graphs of SVM Linear</vt:lpstr>
      <vt:lpstr>Conclusion</vt:lpstr>
      <vt:lpstr>Future Work</vt:lpstr>
      <vt:lpstr>Thank you for your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Prediction Project</dc:title>
  <dc:creator/>
  <cp:lastModifiedBy>Amitesh Muduli</cp:lastModifiedBy>
  <cp:revision>1</cp:revision>
  <dcterms:created xsi:type="dcterms:W3CDTF">2024-01-17T20:46:22Z</dcterms:created>
  <dcterms:modified xsi:type="dcterms:W3CDTF">2024-01-17T20:46:22Z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6CFAE356914B41C1957C3ABD54107259_12</vt:lpwstr>
  </property>
  <property fmtid="{D5CDD505-2E9C-101B-9397-08002B2CF9AE}" pid="3" name="KSOProductBuildVer">
    <vt:lpwstr>1033-12.2.0.13359</vt:lpwstr>
  </property>
</Properties>
</file>