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0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91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56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5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2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06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9A97-C4FD-4263-8ED8-36DB484CE02E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DB2D-37C4-49EF-B3CF-1A6150671C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9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79351" y="1097191"/>
            <a:ext cx="5661838" cy="643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5138702" y="1661554"/>
            <a:ext cx="1823328" cy="2166649"/>
            <a:chOff x="4706147" y="1661554"/>
            <a:chExt cx="1823328" cy="2166649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5212628" y="1746668"/>
              <a:ext cx="0" cy="470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5226316" y="2958111"/>
              <a:ext cx="0" cy="470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/>
            <p:cNvSpPr/>
            <p:nvPr/>
          </p:nvSpPr>
          <p:spPr>
            <a:xfrm>
              <a:off x="5081217" y="2217557"/>
              <a:ext cx="290199" cy="7337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042889" y="3366538"/>
              <a:ext cx="487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ym typeface="Symbol" panose="05050102010706020507" pitchFamily="18" charset="2"/>
                </a:rPr>
                <a:t></a:t>
              </a:r>
              <a:r>
                <a:rPr lang="de-DE" sz="2400" baseline="-25000" dirty="0" smtClean="0">
                  <a:sym typeface="Symbol" panose="05050102010706020507" pitchFamily="18" charset="2"/>
                </a:rPr>
                <a:t>i</a:t>
              </a:r>
              <a:endParaRPr lang="de-DE" sz="2400" baseline="-250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768205" y="2358146"/>
              <a:ext cx="301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r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706147" y="1661554"/>
              <a:ext cx="487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ym typeface="Symbol" panose="05050102010706020507" pitchFamily="18" charset="2"/>
                </a:rPr>
                <a:t></a:t>
              </a:r>
              <a:r>
                <a:rPr lang="de-DE" sz="2400" baseline="-25000" dirty="0">
                  <a:sym typeface="Symbol" panose="05050102010706020507" pitchFamily="18" charset="2"/>
                </a:rPr>
                <a:t>0</a:t>
              </a:r>
              <a:endParaRPr lang="de-DE" sz="2400" baseline="-25000" dirty="0"/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 flipV="1">
              <a:off x="5864206" y="1740461"/>
              <a:ext cx="0" cy="16885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6042160" y="2275146"/>
              <a:ext cx="487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ym typeface="Symbol" panose="05050102010706020507" pitchFamily="18" charset="2"/>
                </a:rPr>
                <a:t>q</a:t>
              </a:r>
              <a:endParaRPr lang="de-DE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79351" y="1097191"/>
            <a:ext cx="5661838" cy="643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513772" y="1746668"/>
            <a:ext cx="290199" cy="1682332"/>
            <a:chOff x="5513772" y="1746668"/>
            <a:chExt cx="290199" cy="1682332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5645183" y="1746668"/>
              <a:ext cx="0" cy="470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5658871" y="2958111"/>
              <a:ext cx="0" cy="470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/>
            <p:cNvSpPr/>
            <p:nvPr/>
          </p:nvSpPr>
          <p:spPr>
            <a:xfrm>
              <a:off x="5513772" y="2217557"/>
              <a:ext cx="290199" cy="7337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5475444" y="3366538"/>
            <a:ext cx="48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Symbol" panose="05050102010706020507" pitchFamily="18" charset="2"/>
              </a:rPr>
              <a:t></a:t>
            </a:r>
            <a:r>
              <a:rPr lang="de-DE" sz="2400" baseline="-25000" dirty="0" smtClean="0">
                <a:sym typeface="Symbol" panose="05050102010706020507" pitchFamily="18" charset="2"/>
              </a:rPr>
              <a:t>i</a:t>
            </a:r>
            <a:endParaRPr lang="de-DE" sz="2400" baseline="-25000" dirty="0"/>
          </a:p>
        </p:txBody>
      </p:sp>
      <p:sp>
        <p:nvSpPr>
          <p:cNvPr id="10" name="Textfeld 9"/>
          <p:cNvSpPr txBox="1"/>
          <p:nvPr/>
        </p:nvSpPr>
        <p:spPr>
          <a:xfrm>
            <a:off x="4181646" y="2798532"/>
            <a:ext cx="62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</a:t>
            </a:r>
            <a:r>
              <a:rPr lang="de-DE" sz="2400" baseline="-25000" dirty="0"/>
              <a:t>2</a:t>
            </a:r>
            <a:endParaRPr lang="de-DE" sz="2400" baseline="-25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702" y="1661554"/>
            <a:ext cx="48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Symbol" panose="05050102010706020507" pitchFamily="18" charset="2"/>
              </a:rPr>
              <a:t></a:t>
            </a:r>
            <a:r>
              <a:rPr lang="de-DE" sz="2400" baseline="-25000" dirty="0" smtClean="0">
                <a:sym typeface="Symbol" panose="05050102010706020507" pitchFamily="18" charset="2"/>
              </a:rPr>
              <a:t>1</a:t>
            </a:r>
            <a:endParaRPr lang="de-DE" sz="2400" baseline="-25000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296761" y="1740461"/>
            <a:ext cx="0" cy="1688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928408" y="3982392"/>
            <a:ext cx="60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Symbol" panose="05050102010706020507" pitchFamily="18" charset="2"/>
              </a:rPr>
              <a:t></a:t>
            </a:r>
            <a:r>
              <a:rPr lang="de-DE" sz="2400" baseline="-25000" dirty="0">
                <a:sym typeface="Symbol" panose="05050102010706020507" pitchFamily="18" charset="2"/>
              </a:rPr>
              <a:t>2</a:t>
            </a:r>
            <a:endParaRPr lang="de-DE" sz="2400" baseline="-25000" dirty="0"/>
          </a:p>
        </p:txBody>
      </p:sp>
      <p:sp>
        <p:nvSpPr>
          <p:cNvPr id="20" name="Rechteck 19"/>
          <p:cNvSpPr/>
          <p:nvPr/>
        </p:nvSpPr>
        <p:spPr>
          <a:xfrm rot="16200000">
            <a:off x="1561926" y="3056267"/>
            <a:ext cx="2791580" cy="643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>
            <a:endCxn id="29" idx="0"/>
          </p:cNvCxnSpPr>
          <p:nvPr/>
        </p:nvCxnSpPr>
        <p:spPr>
          <a:xfrm>
            <a:off x="3276608" y="3444057"/>
            <a:ext cx="827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490794" y="3444057"/>
            <a:ext cx="1170823" cy="2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 rot="16200000">
            <a:off x="4325601" y="3077202"/>
            <a:ext cx="290199" cy="733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023715" y="2295076"/>
            <a:ext cx="62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cxnSp>
        <p:nvCxnSpPr>
          <p:cNvPr id="31" name="Gerade Verbindung mit Pfeil 30"/>
          <p:cNvCxnSpPr/>
          <p:nvPr/>
        </p:nvCxnSpPr>
        <p:spPr>
          <a:xfrm flipH="1">
            <a:off x="3279351" y="3937529"/>
            <a:ext cx="2234421" cy="15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627115" y="2427546"/>
            <a:ext cx="60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Symbol" panose="05050102010706020507" pitchFamily="18" charset="2"/>
              </a:rPr>
              <a:t></a:t>
            </a:r>
            <a:r>
              <a:rPr lang="de-DE" sz="2400" baseline="-25000" dirty="0" smtClean="0">
                <a:sym typeface="Symbol" panose="05050102010706020507" pitchFamily="18" charset="2"/>
              </a:rPr>
              <a:t>1</a:t>
            </a:r>
            <a:endParaRPr lang="de-DE" sz="2400" baseline="-25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76608" y="2913907"/>
            <a:ext cx="48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Symbol" panose="05050102010706020507" pitchFamily="18" charset="2"/>
              </a:rPr>
              <a:t></a:t>
            </a:r>
            <a:r>
              <a:rPr lang="de-DE" sz="2400" baseline="-25000" dirty="0">
                <a:sym typeface="Symbol" panose="05050102010706020507" pitchFamily="18" charset="2"/>
              </a:rPr>
              <a:t>2</a:t>
            </a:r>
            <a:endParaRPr lang="de-DE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17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</dc:creator>
  <cp:lastModifiedBy>beck</cp:lastModifiedBy>
  <cp:revision>6</cp:revision>
  <dcterms:created xsi:type="dcterms:W3CDTF">2024-04-01T17:18:46Z</dcterms:created>
  <dcterms:modified xsi:type="dcterms:W3CDTF">2024-04-03T13:25:26Z</dcterms:modified>
</cp:coreProperties>
</file>