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470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41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48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0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15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60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30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5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3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58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E56C9-0F6B-40AD-90FD-E4A05F80DE58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8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erade Verbindung mit Pfeil 14"/>
          <p:cNvCxnSpPr/>
          <p:nvPr/>
        </p:nvCxnSpPr>
        <p:spPr>
          <a:xfrm>
            <a:off x="4704016" y="4340194"/>
            <a:ext cx="68443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4704016" y="2907781"/>
            <a:ext cx="2124475" cy="14249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 rot="19500000">
            <a:off x="6346223" y="2613703"/>
            <a:ext cx="284723" cy="1069081"/>
          </a:xfrm>
          <a:prstGeom prst="ellipse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/>
          <p:cNvCxnSpPr>
            <a:endCxn id="34" idx="0"/>
          </p:cNvCxnSpPr>
          <p:nvPr/>
        </p:nvCxnSpPr>
        <p:spPr>
          <a:xfrm flipV="1">
            <a:off x="4704016" y="2710373"/>
            <a:ext cx="1477969" cy="1622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endCxn id="34" idx="4"/>
          </p:cNvCxnSpPr>
          <p:nvPr/>
        </p:nvCxnSpPr>
        <p:spPr>
          <a:xfrm flipV="1">
            <a:off x="4704016" y="3586113"/>
            <a:ext cx="2091169" cy="746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34" idx="4"/>
          </p:cNvCxnSpPr>
          <p:nvPr/>
        </p:nvCxnSpPr>
        <p:spPr>
          <a:xfrm>
            <a:off x="6795185" y="3586113"/>
            <a:ext cx="424261" cy="156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gen 44"/>
          <p:cNvSpPr/>
          <p:nvPr/>
        </p:nvSpPr>
        <p:spPr>
          <a:xfrm rot="20484491">
            <a:off x="4559114" y="3943698"/>
            <a:ext cx="473088" cy="4969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r Verbinder 45"/>
          <p:cNvCxnSpPr/>
          <p:nvPr/>
        </p:nvCxnSpPr>
        <p:spPr>
          <a:xfrm flipH="1">
            <a:off x="5082420" y="4309498"/>
            <a:ext cx="6190" cy="349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/>
              <p:cNvSpPr txBox="1"/>
              <p:nvPr/>
            </p:nvSpPr>
            <p:spPr>
              <a:xfrm>
                <a:off x="6961669" y="2635560"/>
                <a:ext cx="4634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69" y="2635560"/>
                <a:ext cx="463460" cy="369332"/>
              </a:xfrm>
              <a:prstGeom prst="rect">
                <a:avLst/>
              </a:prstGeom>
              <a:blipFill>
                <a:blip r:embed="rId2"/>
                <a:stretch>
                  <a:fillRect l="-15789" r="-21053" b="-327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feld 47"/>
              <p:cNvSpPr txBox="1"/>
              <p:nvPr/>
            </p:nvSpPr>
            <p:spPr>
              <a:xfrm>
                <a:off x="7241984" y="3557625"/>
                <a:ext cx="4552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984" y="3557625"/>
                <a:ext cx="455253" cy="369332"/>
              </a:xfrm>
              <a:prstGeom prst="rect">
                <a:avLst/>
              </a:prstGeom>
              <a:blipFill>
                <a:blip r:embed="rId3"/>
                <a:stretch>
                  <a:fillRect l="-16000" r="-14667" b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/>
              <p:cNvSpPr txBox="1"/>
              <p:nvPr/>
            </p:nvSpPr>
            <p:spPr>
              <a:xfrm>
                <a:off x="4843955" y="3458396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955" y="3458396"/>
                <a:ext cx="251094" cy="369332"/>
              </a:xfrm>
              <a:prstGeom prst="rect">
                <a:avLst/>
              </a:prstGeom>
              <a:blipFill>
                <a:blip r:embed="rId4"/>
                <a:stretch>
                  <a:fillRect l="-29268" r="-24390"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uppieren 60"/>
          <p:cNvGrpSpPr/>
          <p:nvPr/>
        </p:nvGrpSpPr>
        <p:grpSpPr>
          <a:xfrm>
            <a:off x="8046145" y="1784104"/>
            <a:ext cx="629765" cy="643876"/>
            <a:chOff x="6376086" y="793038"/>
            <a:chExt cx="629765" cy="643876"/>
          </a:xfrm>
        </p:grpSpPr>
        <p:cxnSp>
          <p:nvCxnSpPr>
            <p:cNvPr id="53" name="Gerader Verbinder 52"/>
            <p:cNvCxnSpPr/>
            <p:nvPr/>
          </p:nvCxnSpPr>
          <p:spPr>
            <a:xfrm flipV="1">
              <a:off x="6376086" y="914401"/>
              <a:ext cx="629765" cy="1270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/>
            <p:nvPr/>
          </p:nvCxnSpPr>
          <p:spPr>
            <a:xfrm flipV="1">
              <a:off x="6640874" y="914401"/>
              <a:ext cx="364977" cy="522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Bogen 58"/>
            <p:cNvSpPr/>
            <p:nvPr/>
          </p:nvSpPr>
          <p:spPr>
            <a:xfrm rot="11047315">
              <a:off x="6515515" y="793038"/>
              <a:ext cx="473088" cy="49691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 rot="19500000">
              <a:off x="6570887" y="1110769"/>
              <a:ext cx="60049" cy="1616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" name="Gerade Verbindung mit Pfeil 24"/>
          <p:cNvCxnSpPr/>
          <p:nvPr/>
        </p:nvCxnSpPr>
        <p:spPr>
          <a:xfrm rot="16200000">
            <a:off x="4361801" y="4009977"/>
            <a:ext cx="68443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4714840" y="4009977"/>
            <a:ext cx="222920" cy="318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4704016" y="3959439"/>
            <a:ext cx="1506050" cy="3807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ogen 32"/>
          <p:cNvSpPr/>
          <p:nvPr/>
        </p:nvSpPr>
        <p:spPr>
          <a:xfrm rot="1615244">
            <a:off x="5111013" y="4193448"/>
            <a:ext cx="163114" cy="23189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r Verbinder 34"/>
          <p:cNvCxnSpPr>
            <a:endCxn id="49" idx="2"/>
          </p:cNvCxnSpPr>
          <p:nvPr/>
        </p:nvCxnSpPr>
        <p:spPr>
          <a:xfrm flipV="1">
            <a:off x="4872878" y="3827728"/>
            <a:ext cx="96624" cy="137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4956873" y="459586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73" y="4595863"/>
                <a:ext cx="283924" cy="369332"/>
              </a:xfrm>
              <a:prstGeom prst="rect">
                <a:avLst/>
              </a:prstGeom>
              <a:blipFill>
                <a:blip r:embed="rId5"/>
                <a:stretch>
                  <a:fillRect l="-25532" r="-23404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/>
          <p:cNvSpPr/>
          <p:nvPr/>
        </p:nvSpPr>
        <p:spPr>
          <a:xfrm>
            <a:off x="4646891" y="4281798"/>
            <a:ext cx="132907" cy="1139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7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erader Verbinder 19"/>
          <p:cNvCxnSpPr/>
          <p:nvPr/>
        </p:nvCxnSpPr>
        <p:spPr>
          <a:xfrm>
            <a:off x="4727205" y="2917104"/>
            <a:ext cx="1261706" cy="708109"/>
          </a:xfrm>
          <a:prstGeom prst="line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2486248" y="3372296"/>
            <a:ext cx="2193851" cy="1474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4667416" y="3371353"/>
            <a:ext cx="3897110" cy="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480807" y="4854121"/>
            <a:ext cx="3897110" cy="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6377917" y="3362024"/>
            <a:ext cx="2186609" cy="1502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2492734" y="4848446"/>
            <a:ext cx="845889" cy="457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rot="16200000">
            <a:off x="2066099" y="4428888"/>
            <a:ext cx="845889" cy="457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2492734" y="4508205"/>
            <a:ext cx="510964" cy="3235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2771297" y="48105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32" name="Textfeld 31"/>
          <p:cNvSpPr txBox="1"/>
          <p:nvPr/>
        </p:nvSpPr>
        <p:spPr>
          <a:xfrm>
            <a:off x="2930155" y="435713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y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095589" y="420831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z</a:t>
            </a:r>
          </a:p>
        </p:txBody>
      </p:sp>
      <p:cxnSp>
        <p:nvCxnSpPr>
          <p:cNvPr id="45" name="Gerader Verbinder 44"/>
          <p:cNvCxnSpPr/>
          <p:nvPr/>
        </p:nvCxnSpPr>
        <p:spPr>
          <a:xfrm rot="13140000" flipV="1">
            <a:off x="5726867" y="3630479"/>
            <a:ext cx="234073" cy="18759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rot="13140000" flipV="1">
            <a:off x="5924193" y="3436909"/>
            <a:ext cx="247648" cy="20190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 flipH="1">
            <a:off x="6019137" y="3538480"/>
            <a:ext cx="193617" cy="18579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H="1">
            <a:off x="5693921" y="3538395"/>
            <a:ext cx="194336" cy="17863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7586075" y="3346895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P2</a:t>
            </a:r>
            <a:endParaRPr lang="de-D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620118" y="3835096"/>
                <a:ext cx="5947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118" y="3835096"/>
                <a:ext cx="594778" cy="369332"/>
              </a:xfrm>
              <a:prstGeom prst="rect">
                <a:avLst/>
              </a:prstGeom>
              <a:blipFill>
                <a:blip r:embed="rId3"/>
                <a:stretch>
                  <a:fillRect l="-12245" r="-3061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pieren 29"/>
          <p:cNvGrpSpPr/>
          <p:nvPr/>
        </p:nvGrpSpPr>
        <p:grpSpPr>
          <a:xfrm>
            <a:off x="4518380" y="2843765"/>
            <a:ext cx="396876" cy="140921"/>
            <a:chOff x="3723656" y="2956990"/>
            <a:chExt cx="396876" cy="140921"/>
          </a:xfrm>
        </p:grpSpPr>
        <p:sp>
          <p:nvSpPr>
            <p:cNvPr id="29" name="Freihandform 28"/>
            <p:cNvSpPr/>
            <p:nvPr/>
          </p:nvSpPr>
          <p:spPr>
            <a:xfrm>
              <a:off x="3741747" y="2958243"/>
              <a:ext cx="344069" cy="127156"/>
            </a:xfrm>
            <a:custGeom>
              <a:avLst/>
              <a:gdLst>
                <a:gd name="connsiteX0" fmla="*/ 0 w 344069"/>
                <a:gd name="connsiteY0" fmla="*/ 127156 h 127156"/>
                <a:gd name="connsiteX1" fmla="*/ 183254 w 344069"/>
                <a:gd name="connsiteY1" fmla="*/ 0 h 127156"/>
                <a:gd name="connsiteX2" fmla="*/ 344069 w 344069"/>
                <a:gd name="connsiteY2" fmla="*/ 3740 h 127156"/>
                <a:gd name="connsiteX3" fmla="*/ 188864 w 344069"/>
                <a:gd name="connsiteY3" fmla="*/ 117806 h 127156"/>
                <a:gd name="connsiteX4" fmla="*/ 0 w 344069"/>
                <a:gd name="connsiteY4" fmla="*/ 127156 h 12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069" h="127156">
                  <a:moveTo>
                    <a:pt x="0" y="127156"/>
                  </a:moveTo>
                  <a:lnTo>
                    <a:pt x="183254" y="0"/>
                  </a:lnTo>
                  <a:lnTo>
                    <a:pt x="344069" y="3740"/>
                  </a:lnTo>
                  <a:lnTo>
                    <a:pt x="188864" y="117806"/>
                  </a:lnTo>
                  <a:lnTo>
                    <a:pt x="0" y="127156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Gerader Verbinder 33"/>
            <p:cNvCxnSpPr/>
            <p:nvPr/>
          </p:nvCxnSpPr>
          <p:spPr>
            <a:xfrm flipV="1">
              <a:off x="3723656" y="2956990"/>
              <a:ext cx="198438" cy="1371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V="1">
              <a:off x="3922094" y="2956990"/>
              <a:ext cx="198438" cy="140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 flipV="1">
              <a:off x="3723656" y="3094184"/>
              <a:ext cx="19843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flipV="1">
              <a:off x="3922094" y="2956990"/>
              <a:ext cx="19843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mit Pfeil 17"/>
          <p:cNvCxnSpPr/>
          <p:nvPr/>
        </p:nvCxnSpPr>
        <p:spPr>
          <a:xfrm flipV="1">
            <a:off x="5993886" y="3202316"/>
            <a:ext cx="0" cy="42539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29" idx="3"/>
          </p:cNvCxnSpPr>
          <p:nvPr/>
        </p:nvCxnSpPr>
        <p:spPr>
          <a:xfrm>
            <a:off x="4725335" y="2962824"/>
            <a:ext cx="16733" cy="118173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 flipH="1">
            <a:off x="3750507" y="4153892"/>
            <a:ext cx="991711" cy="70022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 flipH="1">
            <a:off x="3513350" y="4140836"/>
            <a:ext cx="1228718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/>
              <p:cNvSpPr txBox="1"/>
              <p:nvPr/>
            </p:nvSpPr>
            <p:spPr>
              <a:xfrm>
                <a:off x="4419832" y="4234356"/>
                <a:ext cx="3397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832" y="4234356"/>
                <a:ext cx="339773" cy="369332"/>
              </a:xfrm>
              <a:prstGeom prst="rect">
                <a:avLst/>
              </a:prstGeom>
              <a:blipFill>
                <a:blip r:embed="rId4"/>
                <a:stretch>
                  <a:fillRect l="-21429" r="-3571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feld 62"/>
              <p:cNvSpPr txBox="1"/>
              <p:nvPr/>
            </p:nvSpPr>
            <p:spPr>
              <a:xfrm>
                <a:off x="4001607" y="3760502"/>
                <a:ext cx="3558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607" y="3760502"/>
                <a:ext cx="355802" cy="369332"/>
              </a:xfrm>
              <a:prstGeom prst="rect">
                <a:avLst/>
              </a:prstGeom>
              <a:blipFill>
                <a:blip r:embed="rId5"/>
                <a:stretch>
                  <a:fillRect l="-10169" r="-3390"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feld 63"/>
              <p:cNvSpPr txBox="1"/>
              <p:nvPr/>
            </p:nvSpPr>
            <p:spPr>
              <a:xfrm>
                <a:off x="4733701" y="3459399"/>
                <a:ext cx="3368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01" y="3459399"/>
                <a:ext cx="336887" cy="369332"/>
              </a:xfrm>
              <a:prstGeom prst="rect">
                <a:avLst/>
              </a:prstGeom>
              <a:blipFill>
                <a:blip r:embed="rId6"/>
                <a:stretch>
                  <a:fillRect l="-12727" r="-1818"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feld 64"/>
              <p:cNvSpPr txBox="1"/>
              <p:nvPr/>
            </p:nvSpPr>
            <p:spPr>
              <a:xfrm>
                <a:off x="5264316" y="2897080"/>
                <a:ext cx="307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sz="2400" i="1" dirty="0"/>
              </a:p>
            </p:txBody>
          </p:sp>
        </mc:Choice>
        <mc:Fallback>
          <p:sp>
            <p:nvSpPr>
              <p:cNvPr id="65" name="Textfeld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16" y="2897080"/>
                <a:ext cx="307656" cy="369332"/>
              </a:xfrm>
              <a:prstGeom prst="rect">
                <a:avLst/>
              </a:prstGeom>
              <a:blipFill>
                <a:blip r:embed="rId7"/>
                <a:stretch>
                  <a:fillRect l="-18000" r="-16000"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6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erader Verbinder 19"/>
          <p:cNvCxnSpPr/>
          <p:nvPr/>
        </p:nvCxnSpPr>
        <p:spPr>
          <a:xfrm>
            <a:off x="3928410" y="3017353"/>
            <a:ext cx="2065476" cy="610358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ihandform 9"/>
          <p:cNvSpPr/>
          <p:nvPr/>
        </p:nvSpPr>
        <p:spPr>
          <a:xfrm>
            <a:off x="3718723" y="1618537"/>
            <a:ext cx="2381352" cy="1469397"/>
          </a:xfrm>
          <a:custGeom>
            <a:avLst/>
            <a:gdLst>
              <a:gd name="connsiteX0" fmla="*/ 0 w 2381352"/>
              <a:gd name="connsiteY0" fmla="*/ 1469397 h 1469397"/>
              <a:gd name="connsiteX1" fmla="*/ 2183313 w 2381352"/>
              <a:gd name="connsiteY1" fmla="*/ 0 h 1469397"/>
              <a:gd name="connsiteX2" fmla="*/ 2381352 w 2381352"/>
              <a:gd name="connsiteY2" fmla="*/ 7335 h 1469397"/>
              <a:gd name="connsiteX3" fmla="*/ 207818 w 2381352"/>
              <a:gd name="connsiteY3" fmla="*/ 1464507 h 1469397"/>
              <a:gd name="connsiteX4" fmla="*/ 0 w 2381352"/>
              <a:gd name="connsiteY4" fmla="*/ 1469397 h 146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352" h="1469397">
                <a:moveTo>
                  <a:pt x="0" y="1469397"/>
                </a:moveTo>
                <a:lnTo>
                  <a:pt x="2183313" y="0"/>
                </a:lnTo>
                <a:lnTo>
                  <a:pt x="2381352" y="7335"/>
                </a:lnTo>
                <a:lnTo>
                  <a:pt x="207818" y="1464507"/>
                </a:lnTo>
                <a:lnTo>
                  <a:pt x="0" y="1469397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2486248" y="3372296"/>
            <a:ext cx="2193851" cy="1474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4667416" y="3371353"/>
            <a:ext cx="3897110" cy="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480807" y="4854121"/>
            <a:ext cx="3897110" cy="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6377917" y="3362024"/>
            <a:ext cx="2186609" cy="1502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2492734" y="4848446"/>
            <a:ext cx="845889" cy="457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rot="16200000">
            <a:off x="2066099" y="4428888"/>
            <a:ext cx="845889" cy="457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2492734" y="4508205"/>
            <a:ext cx="510964" cy="3235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2771297" y="48105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32" name="Textfeld 31"/>
          <p:cNvSpPr txBox="1"/>
          <p:nvPr/>
        </p:nvSpPr>
        <p:spPr>
          <a:xfrm>
            <a:off x="2930155" y="435713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y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095589" y="420831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z</a:t>
            </a:r>
          </a:p>
        </p:txBody>
      </p:sp>
      <p:cxnSp>
        <p:nvCxnSpPr>
          <p:cNvPr id="45" name="Gerader Verbinder 44"/>
          <p:cNvCxnSpPr/>
          <p:nvPr/>
        </p:nvCxnSpPr>
        <p:spPr>
          <a:xfrm rot="13140000" flipV="1">
            <a:off x="5726867" y="3630479"/>
            <a:ext cx="234073" cy="18759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rot="13140000" flipV="1">
            <a:off x="5924193" y="3436909"/>
            <a:ext cx="247648" cy="20190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 flipH="1">
            <a:off x="6019137" y="3538480"/>
            <a:ext cx="193617" cy="18579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H="1">
            <a:off x="5693921" y="3538395"/>
            <a:ext cx="194336" cy="17863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7586075" y="3346895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P2</a:t>
            </a:r>
            <a:endParaRPr lang="de-D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620118" y="3835096"/>
                <a:ext cx="5947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118" y="3835096"/>
                <a:ext cx="594778" cy="369332"/>
              </a:xfrm>
              <a:prstGeom prst="rect">
                <a:avLst/>
              </a:prstGeom>
              <a:blipFill>
                <a:blip r:embed="rId3"/>
                <a:stretch>
                  <a:fillRect l="-12245" r="-3061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r Verbinder 33"/>
          <p:cNvCxnSpPr/>
          <p:nvPr/>
        </p:nvCxnSpPr>
        <p:spPr>
          <a:xfrm flipV="1">
            <a:off x="3723656" y="1619804"/>
            <a:ext cx="2193851" cy="1474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 flipV="1">
            <a:off x="3922094" y="1623531"/>
            <a:ext cx="2193851" cy="1474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V="1">
            <a:off x="3723656" y="3094184"/>
            <a:ext cx="19843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V="1">
            <a:off x="5903912" y="1624290"/>
            <a:ext cx="19843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V="1">
            <a:off x="3922094" y="2956990"/>
            <a:ext cx="19843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5993886" y="3202316"/>
            <a:ext cx="0" cy="42539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9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beck</dc:creator>
  <cp:lastModifiedBy>beck</cp:lastModifiedBy>
  <cp:revision>15</cp:revision>
  <dcterms:created xsi:type="dcterms:W3CDTF">2024-04-05T07:02:29Z</dcterms:created>
  <dcterms:modified xsi:type="dcterms:W3CDTF">2024-04-20T07:59:58Z</dcterms:modified>
</cp:coreProperties>
</file>