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5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4561655" y="1784104"/>
            <a:ext cx="4114255" cy="3713872"/>
            <a:chOff x="2387296" y="880337"/>
            <a:chExt cx="4114255" cy="3713872"/>
          </a:xfrm>
        </p:grpSpPr>
        <p:sp>
          <p:nvSpPr>
            <p:cNvPr id="4" name="Ellipse 3"/>
            <p:cNvSpPr/>
            <p:nvPr/>
          </p:nvSpPr>
          <p:spPr>
            <a:xfrm>
              <a:off x="2387296" y="2894459"/>
              <a:ext cx="284723" cy="1069081"/>
            </a:xfrm>
            <a:prstGeom prst="ellipse">
              <a:avLst/>
            </a:prstGeom>
            <a:solidFill>
              <a:srgbClr val="5B9BD5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2529657" y="3436427"/>
              <a:ext cx="68443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2529657" y="2004014"/>
              <a:ext cx="2124475" cy="1424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 rot="-2100000">
              <a:off x="2389604" y="2899025"/>
              <a:ext cx="284723" cy="1069081"/>
            </a:xfrm>
            <a:prstGeom prst="ellipse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-2100000">
              <a:off x="4171864" y="1709936"/>
              <a:ext cx="284723" cy="1069081"/>
            </a:xfrm>
            <a:prstGeom prst="ellipse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>
              <a:endCxn id="34" idx="0"/>
            </p:cNvCxnSpPr>
            <p:nvPr/>
          </p:nvCxnSpPr>
          <p:spPr>
            <a:xfrm flipV="1">
              <a:off x="2529657" y="1806606"/>
              <a:ext cx="1477969" cy="1622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endCxn id="34" idx="4"/>
            </p:cNvCxnSpPr>
            <p:nvPr/>
          </p:nvCxnSpPr>
          <p:spPr>
            <a:xfrm flipV="1">
              <a:off x="2529657" y="2682346"/>
              <a:ext cx="2091169" cy="746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34" idx="4"/>
            </p:cNvCxnSpPr>
            <p:nvPr/>
          </p:nvCxnSpPr>
          <p:spPr>
            <a:xfrm>
              <a:off x="4620826" y="2682346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2844380" y="3875002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2521992" y="3970968"/>
              <a:ext cx="150027" cy="290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ogen 44"/>
            <p:cNvSpPr/>
            <p:nvPr/>
          </p:nvSpPr>
          <p:spPr>
            <a:xfrm rot="1845096">
              <a:off x="2652607" y="3069069"/>
              <a:ext cx="473088" cy="4969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3127866" y="3271913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feld 46"/>
                <p:cNvSpPr txBox="1"/>
                <p:nvPr/>
              </p:nvSpPr>
              <p:spPr>
                <a:xfrm>
                  <a:off x="4787310" y="1731793"/>
                  <a:ext cx="4634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7" name="Textfeld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10" y="1731793"/>
                  <a:ext cx="4634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789" r="-21053" b="-327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5067625" y="2653858"/>
                  <a:ext cx="4552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625" y="2653858"/>
                  <a:ext cx="45525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6000" r="-1466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3536334" y="3243425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334" y="3243425"/>
                  <a:ext cx="25109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feld 49"/>
                <p:cNvSpPr txBox="1"/>
                <p:nvPr/>
              </p:nvSpPr>
              <p:spPr>
                <a:xfrm>
                  <a:off x="3285792" y="3846514"/>
                  <a:ext cx="5839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0" name="Textfeld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792" y="3846514"/>
                  <a:ext cx="5839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632" r="-4211"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2558825" y="4224877"/>
                  <a:ext cx="4454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825" y="4224877"/>
                  <a:ext cx="4454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4865"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uppieren 60"/>
            <p:cNvGrpSpPr/>
            <p:nvPr/>
          </p:nvGrpSpPr>
          <p:grpSpPr>
            <a:xfrm>
              <a:off x="5871786" y="880337"/>
              <a:ext cx="629765" cy="643876"/>
              <a:chOff x="6376086" y="793038"/>
              <a:chExt cx="629765" cy="643876"/>
            </a:xfrm>
          </p:grpSpPr>
          <p:cxnSp>
            <p:nvCxnSpPr>
              <p:cNvPr id="53" name="Gerader Verbinder 52"/>
              <p:cNvCxnSpPr/>
              <p:nvPr/>
            </p:nvCxnSpPr>
            <p:spPr>
              <a:xfrm flipV="1">
                <a:off x="6376086" y="914401"/>
                <a:ext cx="629765" cy="1270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flipV="1">
                <a:off x="6640874" y="914401"/>
                <a:ext cx="364977" cy="522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Bogen 58"/>
              <p:cNvSpPr/>
              <p:nvPr/>
            </p:nvSpPr>
            <p:spPr>
              <a:xfrm rot="11047315">
                <a:off x="6515515" y="793038"/>
                <a:ext cx="473088" cy="4969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 rot="19500000">
                <a:off x="6570887" y="1110769"/>
                <a:ext cx="60049" cy="161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7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 flipH="1">
            <a:off x="4177697" y="2291318"/>
            <a:ext cx="4162660" cy="211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8155172" y="1823484"/>
            <a:ext cx="370371" cy="896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3685940" y="3909237"/>
            <a:ext cx="983512" cy="988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7724553" y="2291318"/>
            <a:ext cx="61580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177696" y="3903921"/>
            <a:ext cx="566183" cy="49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4177696" y="1823484"/>
            <a:ext cx="3977476" cy="2580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4177695" y="2720163"/>
            <a:ext cx="4347848" cy="16834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3685939" y="2291318"/>
            <a:ext cx="4654418" cy="161260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4669452" y="2286002"/>
            <a:ext cx="3670905" cy="258548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422556" y="4371755"/>
                <a:ext cx="587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56" y="4371755"/>
                <a:ext cx="587661" cy="369332"/>
              </a:xfrm>
              <a:prstGeom prst="rect">
                <a:avLst/>
              </a:prstGeom>
              <a:blipFill>
                <a:blip r:embed="rId2"/>
                <a:stretch>
                  <a:fillRect l="-12371" r="-4124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8608816" y="2101485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16" y="2101485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5739612" y="2518665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12" y="2518665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7273" r="-25000"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/>
          <p:cNvCxnSpPr/>
          <p:nvPr/>
        </p:nvCxnSpPr>
        <p:spPr>
          <a:xfrm>
            <a:off x="7724553" y="3028508"/>
            <a:ext cx="240121" cy="33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457688" y="3197743"/>
            <a:ext cx="240121" cy="33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921247" y="3298902"/>
                <a:ext cx="607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47" y="3298902"/>
                <a:ext cx="607602" cy="369332"/>
              </a:xfrm>
              <a:prstGeom prst="rect">
                <a:avLst/>
              </a:prstGeom>
              <a:blipFill>
                <a:blip r:embed="rId5"/>
                <a:stretch>
                  <a:fillRect l="-12000" r="-3000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4090207" y="2763654"/>
                <a:ext cx="600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07" y="2763654"/>
                <a:ext cx="600485" cy="369332"/>
              </a:xfrm>
              <a:prstGeom prst="rect">
                <a:avLst/>
              </a:prstGeom>
              <a:blipFill>
                <a:blip r:embed="rId6"/>
                <a:stretch>
                  <a:fillRect l="-12245" r="-5102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/>
          <p:cNvCxnSpPr/>
          <p:nvPr/>
        </p:nvCxnSpPr>
        <p:spPr>
          <a:xfrm>
            <a:off x="2234608" y="584791"/>
            <a:ext cx="1339703" cy="1175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621464" y="1489447"/>
            <a:ext cx="1339703" cy="1175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ihandform 12"/>
          <p:cNvSpPr/>
          <p:nvPr/>
        </p:nvSpPr>
        <p:spPr>
          <a:xfrm>
            <a:off x="2480807" y="528762"/>
            <a:ext cx="2186609" cy="4297680"/>
          </a:xfrm>
          <a:custGeom>
            <a:avLst/>
            <a:gdLst>
              <a:gd name="connsiteX0" fmla="*/ 0 w 2186609"/>
              <a:gd name="connsiteY0" fmla="*/ 1470991 h 4297680"/>
              <a:gd name="connsiteX1" fmla="*/ 2182633 w 2186609"/>
              <a:gd name="connsiteY1" fmla="*/ 0 h 4297680"/>
              <a:gd name="connsiteX2" fmla="*/ 2186609 w 2186609"/>
              <a:gd name="connsiteY2" fmla="*/ 2842591 h 4297680"/>
              <a:gd name="connsiteX3" fmla="*/ 11927 w 2186609"/>
              <a:gd name="connsiteY3" fmla="*/ 4297680 h 4297680"/>
              <a:gd name="connsiteX4" fmla="*/ 0 w 2186609"/>
              <a:gd name="connsiteY4" fmla="*/ 1470991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6609" h="4297680">
                <a:moveTo>
                  <a:pt x="0" y="1470991"/>
                </a:moveTo>
                <a:lnTo>
                  <a:pt x="2182633" y="0"/>
                </a:lnTo>
                <a:cubicBezTo>
                  <a:pt x="2183958" y="947530"/>
                  <a:pt x="2185284" y="1895061"/>
                  <a:pt x="2186609" y="2842591"/>
                </a:cubicBezTo>
                <a:lnTo>
                  <a:pt x="11927" y="4297680"/>
                </a:lnTo>
                <a:cubicBezTo>
                  <a:pt x="7951" y="3355450"/>
                  <a:pt x="3976" y="2413221"/>
                  <a:pt x="0" y="1470991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/>
          <p:cNvCxnSpPr/>
          <p:nvPr/>
        </p:nvCxnSpPr>
        <p:spPr>
          <a:xfrm>
            <a:off x="2477386" y="1998921"/>
            <a:ext cx="5316" cy="286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4671237" y="524540"/>
            <a:ext cx="5316" cy="286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477386" y="524541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86248" y="3372296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3" idx="2"/>
          </p:cNvCxnSpPr>
          <p:nvPr/>
        </p:nvCxnSpPr>
        <p:spPr>
          <a:xfrm>
            <a:off x="4667416" y="3371353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480807" y="4854121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377917" y="3362024"/>
            <a:ext cx="2186609" cy="150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92734" y="4848446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>
            <a:off x="2066099" y="4428888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492734" y="4508205"/>
            <a:ext cx="510964" cy="3235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771297" y="48105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930155" y="435713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y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2095589" y="420831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</a:t>
            </a:r>
            <a:endParaRPr lang="de-DE" sz="2400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835049" y="3293254"/>
            <a:ext cx="252236" cy="663648"/>
            <a:chOff x="6096000" y="1760575"/>
            <a:chExt cx="252236" cy="663648"/>
          </a:xfrm>
        </p:grpSpPr>
        <p:cxnSp>
          <p:nvCxnSpPr>
            <p:cNvPr id="35" name="Gerader Verbinder 34"/>
            <p:cNvCxnSpPr/>
            <p:nvPr/>
          </p:nvCxnSpPr>
          <p:spPr>
            <a:xfrm flipV="1">
              <a:off x="6096000" y="1769685"/>
              <a:ext cx="234073" cy="1875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V="1">
              <a:off x="6100587" y="2220076"/>
              <a:ext cx="247648" cy="20190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6096000" y="1964722"/>
              <a:ext cx="1" cy="4595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6348235" y="1760575"/>
              <a:ext cx="1" cy="4595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Gerader Verbinder 44"/>
          <p:cNvCxnSpPr/>
          <p:nvPr/>
        </p:nvCxnSpPr>
        <p:spPr>
          <a:xfrm rot="13140000" flipV="1">
            <a:off x="5726867" y="3630479"/>
            <a:ext cx="234073" cy="1875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rot="13140000" flipV="1">
            <a:off x="5924193" y="3436909"/>
            <a:ext cx="247648" cy="201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6019137" y="3538480"/>
            <a:ext cx="193617" cy="1857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5693921" y="3538395"/>
            <a:ext cx="194336" cy="1786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187455" y="800066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P1</a:t>
            </a:r>
            <a:endParaRPr lang="de-DE" sz="2400" dirty="0"/>
          </a:p>
        </p:txBody>
      </p:sp>
      <p:sp>
        <p:nvSpPr>
          <p:cNvPr id="52" name="Textfeld 51"/>
          <p:cNvSpPr txBox="1"/>
          <p:nvPr/>
        </p:nvSpPr>
        <p:spPr>
          <a:xfrm>
            <a:off x="7586075" y="3346895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P2</a:t>
            </a:r>
            <a:endParaRPr lang="de-DE" sz="2400" dirty="0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2961167" y="3627711"/>
            <a:ext cx="2927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894960" y="3450511"/>
                <a:ext cx="587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960" y="3450511"/>
                <a:ext cx="587661" cy="369332"/>
              </a:xfrm>
              <a:prstGeom prst="rect">
                <a:avLst/>
              </a:prstGeom>
              <a:blipFill>
                <a:blip r:embed="rId2"/>
                <a:stretch>
                  <a:fillRect l="-12500" r="-5208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</dc:creator>
  <cp:lastModifiedBy>beck</cp:lastModifiedBy>
  <cp:revision>11</cp:revision>
  <dcterms:created xsi:type="dcterms:W3CDTF">2024-04-05T07:02:29Z</dcterms:created>
  <dcterms:modified xsi:type="dcterms:W3CDTF">2024-04-11T18:10:32Z</dcterms:modified>
</cp:coreProperties>
</file>