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22" y="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1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4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0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56C9-0F6B-40AD-90FD-E4A05F80DE58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354451" y="2693921"/>
            <a:ext cx="1576929" cy="5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6096000" y="2693921"/>
            <a:ext cx="1576929" cy="5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2354450" y="4812007"/>
            <a:ext cx="1576929" cy="5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6115139" y="4811103"/>
            <a:ext cx="1576929" cy="5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931379" y="2693921"/>
            <a:ext cx="0" cy="2123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093255" y="2709443"/>
            <a:ext cx="0" cy="2123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096000" y="1314108"/>
            <a:ext cx="1438218" cy="1379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3946871" y="3429000"/>
            <a:ext cx="1438218" cy="1379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3931379" y="1329630"/>
            <a:ext cx="1438218" cy="1379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6115164" y="3425815"/>
            <a:ext cx="1438218" cy="13798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3915888" y="4801960"/>
            <a:ext cx="2155459" cy="36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354450" y="2682068"/>
            <a:ext cx="0" cy="21198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205145" y="4057308"/>
            <a:ext cx="4570" cy="4754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846245" y="481200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</a:t>
            </a:r>
            <a:endParaRPr lang="de-DE" sz="2400" dirty="0"/>
          </a:p>
        </p:txBody>
      </p:sp>
      <p:sp>
        <p:nvSpPr>
          <p:cNvPr id="30" name="Textfeld 29"/>
          <p:cNvSpPr txBox="1"/>
          <p:nvPr/>
        </p:nvSpPr>
        <p:spPr>
          <a:xfrm>
            <a:off x="3915888" y="406419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</a:t>
            </a:r>
            <a:endParaRPr lang="de-DE" sz="2400" dirty="0"/>
          </a:p>
        </p:txBody>
      </p:sp>
      <p:sp>
        <p:nvSpPr>
          <p:cNvPr id="31" name="Textfeld 30"/>
          <p:cNvSpPr txBox="1"/>
          <p:nvPr/>
        </p:nvSpPr>
        <p:spPr>
          <a:xfrm>
            <a:off x="1883622" y="351118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</a:t>
            </a:r>
            <a:endParaRPr lang="de-DE" sz="2400" dirty="0"/>
          </a:p>
        </p:txBody>
      </p:sp>
      <p:sp>
        <p:nvSpPr>
          <p:cNvPr id="33" name="Freihandform 32"/>
          <p:cNvSpPr/>
          <p:nvPr/>
        </p:nvSpPr>
        <p:spPr>
          <a:xfrm>
            <a:off x="4210620" y="1330534"/>
            <a:ext cx="3323598" cy="2699397"/>
          </a:xfrm>
          <a:custGeom>
            <a:avLst/>
            <a:gdLst>
              <a:gd name="connsiteX0" fmla="*/ 0 w 3323598"/>
              <a:gd name="connsiteY0" fmla="*/ 2699397 h 2699397"/>
              <a:gd name="connsiteX1" fmla="*/ 3323598 w 3323598"/>
              <a:gd name="connsiteY1" fmla="*/ 0 h 2699397"/>
              <a:gd name="connsiteX2" fmla="*/ 1878079 w 3323598"/>
              <a:gd name="connsiteY2" fmla="*/ 1336010 h 2699397"/>
              <a:gd name="connsiteX3" fmla="*/ 0 w 3323598"/>
              <a:gd name="connsiteY3" fmla="*/ 2699397 h 269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98" h="2699397">
                <a:moveTo>
                  <a:pt x="0" y="2699397"/>
                </a:moveTo>
                <a:lnTo>
                  <a:pt x="3323598" y="0"/>
                </a:lnTo>
                <a:lnTo>
                  <a:pt x="1878079" y="1336010"/>
                </a:lnTo>
                <a:lnTo>
                  <a:pt x="0" y="2699397"/>
                </a:lnTo>
                <a:close/>
              </a:path>
            </a:pathLst>
          </a:cu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4205145" y="3429000"/>
            <a:ext cx="3307171" cy="1346961"/>
          </a:xfrm>
          <a:custGeom>
            <a:avLst/>
            <a:gdLst>
              <a:gd name="connsiteX0" fmla="*/ 0 w 3307171"/>
              <a:gd name="connsiteY0" fmla="*/ 602300 h 1346961"/>
              <a:gd name="connsiteX1" fmla="*/ 1878079 w 3307171"/>
              <a:gd name="connsiteY1" fmla="*/ 1346961 h 1346961"/>
              <a:gd name="connsiteX2" fmla="*/ 3307171 w 3307171"/>
              <a:gd name="connsiteY2" fmla="*/ 0 h 1346961"/>
              <a:gd name="connsiteX3" fmla="*/ 65706 w 3307171"/>
              <a:gd name="connsiteY3" fmla="*/ 585873 h 1346961"/>
              <a:gd name="connsiteX4" fmla="*/ 0 w 3307171"/>
              <a:gd name="connsiteY4" fmla="*/ 602300 h 13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171" h="1346961">
                <a:moveTo>
                  <a:pt x="0" y="602300"/>
                </a:moveTo>
                <a:lnTo>
                  <a:pt x="1878079" y="1346961"/>
                </a:lnTo>
                <a:lnTo>
                  <a:pt x="3307171" y="0"/>
                </a:lnTo>
                <a:lnTo>
                  <a:pt x="65706" y="585873"/>
                </a:lnTo>
                <a:lnTo>
                  <a:pt x="0" y="602300"/>
                </a:lnTo>
                <a:close/>
              </a:path>
            </a:pathLst>
          </a:cu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210620" y="1355622"/>
            <a:ext cx="3323598" cy="2666544"/>
          </a:xfrm>
          <a:custGeom>
            <a:avLst/>
            <a:gdLst>
              <a:gd name="connsiteX0" fmla="*/ 0 w 3323598"/>
              <a:gd name="connsiteY0" fmla="*/ 2666544 h 2666544"/>
              <a:gd name="connsiteX1" fmla="*/ 3301696 w 3323598"/>
              <a:gd name="connsiteY1" fmla="*/ 2064245 h 2666544"/>
              <a:gd name="connsiteX2" fmla="*/ 3323598 w 3323598"/>
              <a:gd name="connsiteY2" fmla="*/ 0 h 2666544"/>
              <a:gd name="connsiteX3" fmla="*/ 0 w 3323598"/>
              <a:gd name="connsiteY3" fmla="*/ 2666544 h 266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98" h="2666544">
                <a:moveTo>
                  <a:pt x="0" y="2666544"/>
                </a:moveTo>
                <a:lnTo>
                  <a:pt x="3301696" y="2064245"/>
                </a:lnTo>
                <a:lnTo>
                  <a:pt x="3323598" y="0"/>
                </a:lnTo>
                <a:lnTo>
                  <a:pt x="0" y="2666544"/>
                </a:lnTo>
                <a:close/>
              </a:path>
            </a:pathLst>
          </a:custGeom>
          <a:solidFill>
            <a:srgbClr val="5B9BD5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6465661" y="304951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ym typeface="Symbol" panose="05050102010706020507" pitchFamily="18" charset="2"/>
              </a:rPr>
              <a:t>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957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</dc:creator>
  <cp:lastModifiedBy>beck</cp:lastModifiedBy>
  <cp:revision>2</cp:revision>
  <dcterms:created xsi:type="dcterms:W3CDTF">2024-04-05T07:02:29Z</dcterms:created>
  <dcterms:modified xsi:type="dcterms:W3CDTF">2024-04-05T07:05:37Z</dcterms:modified>
</cp:coreProperties>
</file>