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BC4"/>
    <a:srgbClr val="1D5CC1"/>
    <a:srgbClr val="237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5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7A13C-0657-AB4A-BA2C-F976DC30E9CD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F0819-659E-7542-B110-209892496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F0819-659E-7542-B110-209892496F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2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0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2F7A-5167-8840-A7E9-3DDABF997CB3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4A18-13F4-6E40-8346-12186A9F4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0316" y="546538"/>
            <a:ext cx="10615449" cy="5150069"/>
          </a:xfrm>
          <a:prstGeom prst="rect">
            <a:avLst/>
          </a:prstGeom>
          <a:gradFill>
            <a:gsLst>
              <a:gs pos="50000">
                <a:srgbClr val="4E7BC4"/>
              </a:gs>
              <a:gs pos="0">
                <a:srgbClr val="1D5CC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11751" y="1166647"/>
            <a:ext cx="9195649" cy="3411045"/>
            <a:chOff x="1511751" y="1166647"/>
            <a:chExt cx="9195649" cy="34110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781" b="97809" l="10000" r="90000">
                          <a14:foregroundMark x1="39400" y1="73108" x2="34200" y2="32072"/>
                          <a14:foregroundMark x1="35800" y1="25896" x2="65000" y2="16135"/>
                          <a14:foregroundMark x1="67800" y1="27490" x2="63800" y2="65139"/>
                          <a14:foregroundMark x1="53800" y1="45418" x2="25200" y2="30876"/>
                          <a14:foregroundMark x1="33400" y1="52789" x2="72000" y2="26693"/>
                          <a14:foregroundMark x1="67200" y1="53187" x2="59600" y2="77888"/>
                          <a14:foregroundMark x1="60400" y1="59163" x2="61800" y2="39243"/>
                          <a14:foregroundMark x1="75000" y1="31474" x2="71600" y2="69323"/>
                          <a14:foregroundMark x1="77400" y1="32072" x2="78400" y2="22311"/>
                          <a14:foregroundMark x1="68800" y1="12351" x2="34400" y2="12948"/>
                          <a14:foregroundMark x1="24600" y1="24502" x2="30200" y2="47410"/>
                          <a14:foregroundMark x1="41800" y1="74104" x2="41800" y2="741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11751" y="1166647"/>
              <a:ext cx="3397455" cy="341104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359151" y="2116252"/>
              <a:ext cx="63482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bg1"/>
                  </a:solidFill>
                  <a:latin typeface="Didot" charset="0"/>
                  <a:ea typeface="Didot" charset="0"/>
                  <a:cs typeface="Didot" charset="0"/>
                </a:rPr>
                <a:t>Collegium </a:t>
              </a:r>
              <a:r>
                <a:rPr lang="en-US" sz="4000" smtClean="0">
                  <a:solidFill>
                    <a:schemeClr val="bg1"/>
                  </a:solidFill>
                  <a:latin typeface="Didot" charset="0"/>
                  <a:ea typeface="Didot" charset="0"/>
                  <a:cs typeface="Didot" charset="0"/>
                </a:rPr>
                <a:t>Charter School</a:t>
              </a:r>
              <a:endParaRPr lang="en-US" sz="4000" dirty="0">
                <a:solidFill>
                  <a:schemeClr val="bg1"/>
                </a:solidFill>
                <a:latin typeface="Didot" charset="0"/>
                <a:ea typeface="Didot" charset="0"/>
                <a:cs typeface="Didot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59151" y="2824138"/>
              <a:ext cx="5418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Didot" charset="0"/>
                  <a:ea typeface="Didot" charset="0"/>
                  <a:cs typeface="Didot" charset="0"/>
                </a:rPr>
                <a:t>National Honor Society</a:t>
              </a:r>
              <a:endParaRPr lang="en-US" sz="3200" dirty="0">
                <a:solidFill>
                  <a:schemeClr val="bg1"/>
                </a:solidFill>
                <a:latin typeface="Didot" charset="0"/>
                <a:ea typeface="Didot" charset="0"/>
                <a:cs typeface="Dido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5765" y="2476501"/>
            <a:ext cx="45719" cy="2473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2476500"/>
            <a:ext cx="12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8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Didot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 Lentz</dc:creator>
  <cp:lastModifiedBy>Marshall Lentz</cp:lastModifiedBy>
  <cp:revision>3</cp:revision>
  <dcterms:created xsi:type="dcterms:W3CDTF">2018-05-09T16:57:53Z</dcterms:created>
  <dcterms:modified xsi:type="dcterms:W3CDTF">2018-05-09T17:18:15Z</dcterms:modified>
</cp:coreProperties>
</file>