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9" r:id="rId3"/>
    <p:sldId id="280" r:id="rId4"/>
    <p:sldId id="281" r:id="rId5"/>
    <p:sldId id="271" r:id="rId6"/>
    <p:sldId id="278" r:id="rId7"/>
    <p:sldId id="279" r:id="rId8"/>
    <p:sldId id="276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B4B98B0-60AC-42C2-AFA5-B58CD77FA1E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>
      <p:cViewPr varScale="1">
        <p:scale>
          <a:sx n="43" d="100"/>
          <a:sy n="43" d="100"/>
        </p:scale>
        <p:origin x="-216" y="-108"/>
      </p:cViewPr>
      <p:guideLst>
        <p:guide orient="horz" pos="2160"/>
        <p:guide orient="horz" pos="981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1"/>
        <p:guide pos="3695"/>
        <p:guide pos="437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5612" y="1828799"/>
            <a:ext cx="10515601" cy="3048001"/>
          </a:xfrm>
        </p:spPr>
        <p:txBody>
          <a:bodyPr/>
          <a:lstStyle/>
          <a:p>
            <a:r>
              <a:rPr lang="en-US" smtClean="0"/>
              <a:t>The Battle of Neighborhoods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Vamsee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challenge is to find a suitable apartment for rent near </a:t>
            </a:r>
            <a:r>
              <a:rPr lang="en-IN" altLang="en-US" dirty="0" smtClean="0"/>
              <a:t>Mumbai</a:t>
            </a:r>
            <a:r>
              <a:rPr lang="en-US" dirty="0" smtClean="0"/>
              <a:t> that complies with the demands on location, price and venues. </a:t>
            </a:r>
            <a:endParaRPr lang="en-US" dirty="0" smtClean="0"/>
          </a:p>
          <a:p>
            <a:r>
              <a:rPr lang="en-US" dirty="0" smtClean="0"/>
              <a:t>The data required to resolve this challenge is described in the following section 2, below.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required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The following data is required to answer the issues of the problem: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List of Boroughs and neighborhoods of </a:t>
            </a:r>
            <a:r>
              <a:rPr lang="en-IN" altLang="en-US" dirty="0" smtClean="0"/>
              <a:t>Mumbai</a:t>
            </a:r>
            <a:r>
              <a:rPr lang="en-US" dirty="0" smtClean="0"/>
              <a:t> with their </a:t>
            </a:r>
            <a:r>
              <a:rPr lang="en-US" dirty="0" err="1" smtClean="0"/>
              <a:t>geodata</a:t>
            </a:r>
            <a:r>
              <a:rPr lang="en-US" dirty="0" smtClean="0"/>
              <a:t> (latitude and longitude)</a:t>
            </a:r>
            <a:endParaRPr lang="en-US" dirty="0" smtClean="0"/>
          </a:p>
          <a:p>
            <a:r>
              <a:rPr lang="en-US" dirty="0" smtClean="0"/>
              <a:t>List of Subway metro stations in </a:t>
            </a:r>
            <a:r>
              <a:rPr lang="en-IN" altLang="en-US" dirty="0" err="1" smtClean="0"/>
              <a:t>Mumbai</a:t>
            </a:r>
            <a:r>
              <a:rPr lang="en-US" dirty="0" smtClean="0"/>
              <a:t> with their address location</a:t>
            </a:r>
            <a:endParaRPr lang="en-US" dirty="0" smtClean="0"/>
          </a:p>
          <a:p>
            <a:r>
              <a:rPr lang="en-US" dirty="0" smtClean="0"/>
              <a:t>List of apartments for rent in </a:t>
            </a:r>
            <a:r>
              <a:rPr lang="en-IN" altLang="en-US" dirty="0" err="1" smtClean="0"/>
              <a:t>Mumbai</a:t>
            </a:r>
            <a:r>
              <a:rPr lang="en-US" dirty="0" smtClean="0"/>
              <a:t> area with their addresses and price</a:t>
            </a:r>
            <a:endParaRPr lang="en-US" dirty="0" smtClean="0"/>
          </a:p>
          <a:p>
            <a:r>
              <a:rPr lang="en-US" dirty="0" smtClean="0"/>
              <a:t>Preferably, a list of apartment for rent with additional information, such as price, address, area, # of beds, etc</a:t>
            </a:r>
            <a:endParaRPr lang="en-US" dirty="0" smtClean="0"/>
          </a:p>
          <a:p>
            <a:r>
              <a:rPr lang="en-US" dirty="0" smtClean="0"/>
              <a:t>Venues for each </a:t>
            </a:r>
            <a:r>
              <a:rPr lang="en-IN" altLang="en-US" dirty="0" err="1" smtClean="0"/>
              <a:t>Mumbai</a:t>
            </a:r>
            <a:r>
              <a:rPr lang="en-US" dirty="0" smtClean="0"/>
              <a:t> neighborhood ( than can be clustered)</a:t>
            </a:r>
            <a:endParaRPr lang="en-US" dirty="0" smtClean="0"/>
          </a:p>
          <a:p>
            <a:r>
              <a:rPr lang="en-US" dirty="0" smtClean="0"/>
              <a:t>Venues for subway metro stations, as needed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IN" altLang="en-US" dirty="0" smtClean="0"/>
              <a:t>Mumbai</a:t>
            </a:r>
            <a:r>
              <a:rPr lang="en-US" dirty="0" smtClean="0"/>
              <a:t> is the capital of India's </a:t>
            </a:r>
            <a:r>
              <a:rPr lang="en-IN" altLang="en-US" dirty="0" err="1" smtClean="0"/>
              <a:t>Maharashtra</a:t>
            </a:r>
            <a:r>
              <a:rPr lang="en-US" dirty="0" smtClean="0"/>
              <a:t> state. </a:t>
            </a:r>
            <a:r>
              <a:rPr lang="en-US" smtClean="0"/>
              <a:t>It has the highest number of millionaires and billionaires among all cities in India. Mumbai is home to three UNESCO World Heritage Sites: the Elephanta Caves, Chhatrapati Shivaji Maharaj Terminus, and the city's distinctive ensemble of Victorian and Art Deco buildings.</a:t>
            </a:r>
            <a:endParaRPr lang="en-US" smtClean="0"/>
          </a:p>
        </p:txBody>
      </p:sp>
      <p:pic>
        <p:nvPicPr>
          <p:cNvPr id="5" name="Content Placeholder 4" descr="Mumbai_Skyline_at_Night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62370" y="2840355"/>
            <a:ext cx="4709160" cy="2319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01334" cy="634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844" y="1066800"/>
            <a:ext cx="9989370" cy="567456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Description of the Data </a:t>
            </a:r>
            <a:endParaRPr lang="en-US" b="1" dirty="0" smtClean="0"/>
          </a:p>
          <a:p>
            <a:r>
              <a:rPr lang="en-US" dirty="0" smtClean="0"/>
              <a:t>The following data is required to answer the issues of the problem:</a:t>
            </a:r>
            <a:endParaRPr lang="en-US" dirty="0" smtClean="0"/>
          </a:p>
          <a:p>
            <a:r>
              <a:rPr lang="en-US" dirty="0" smtClean="0"/>
              <a:t>List of Boroughs and neighborhoods of </a:t>
            </a:r>
            <a:r>
              <a:rPr lang="en-IN" altLang="en-US" dirty="0" err="1" smtClean="0"/>
              <a:t>Mumbai</a:t>
            </a:r>
            <a:r>
              <a:rPr lang="en-US" dirty="0" smtClean="0"/>
              <a:t> with their </a:t>
            </a:r>
            <a:r>
              <a:rPr lang="en-US" dirty="0" err="1" smtClean="0"/>
              <a:t>geodata</a:t>
            </a:r>
            <a:r>
              <a:rPr lang="en-US" dirty="0" smtClean="0"/>
              <a:t> (latitude and longitude)</a:t>
            </a:r>
            <a:endParaRPr lang="en-US" dirty="0" smtClean="0"/>
          </a:p>
          <a:p>
            <a:r>
              <a:rPr lang="en-US" dirty="0" smtClean="0"/>
              <a:t>List of Subway metro stations in </a:t>
            </a:r>
            <a:r>
              <a:rPr lang="en-IN" altLang="en-US" dirty="0" err="1" smtClean="0"/>
              <a:t>Mumbai</a:t>
            </a:r>
            <a:r>
              <a:rPr lang="en-US" dirty="0" smtClean="0"/>
              <a:t> with their address location</a:t>
            </a:r>
            <a:endParaRPr lang="en-US" dirty="0" smtClean="0"/>
          </a:p>
          <a:p>
            <a:r>
              <a:rPr lang="en-US" dirty="0" smtClean="0"/>
              <a:t>List of apartments for rent in </a:t>
            </a:r>
            <a:r>
              <a:rPr lang="en-IN" altLang="en-US" dirty="0" smtClean="0"/>
              <a:t>Mumbai</a:t>
            </a:r>
            <a:r>
              <a:rPr lang="en-US" dirty="0" smtClean="0"/>
              <a:t> area with their addresses and price</a:t>
            </a:r>
            <a:endParaRPr lang="en-US" dirty="0" smtClean="0"/>
          </a:p>
          <a:p>
            <a:r>
              <a:rPr lang="en-US" dirty="0" smtClean="0"/>
              <a:t>Preferably, a list of apartment for rent with additional information, such as price, address, area, # of beds, etc</a:t>
            </a:r>
            <a:endParaRPr lang="en-US" dirty="0" smtClean="0"/>
          </a:p>
          <a:p>
            <a:r>
              <a:rPr lang="en-US" dirty="0" smtClean="0"/>
              <a:t>Venues for each </a:t>
            </a:r>
            <a:r>
              <a:rPr lang="en-IN" altLang="en-US" dirty="0" err="1" smtClean="0"/>
              <a:t>Mumbai</a:t>
            </a:r>
            <a:r>
              <a:rPr lang="en-US" dirty="0" smtClean="0"/>
              <a:t> neighborhood ( than can be clustered)</a:t>
            </a:r>
            <a:endParaRPr lang="en-US" dirty="0" smtClean="0"/>
          </a:p>
          <a:p>
            <a:r>
              <a:rPr lang="en-US" dirty="0" smtClean="0"/>
              <a:t>Venues for subway metro stations, as needed</a:t>
            </a:r>
            <a:endParaRPr lang="en-US" dirty="0" smtClean="0"/>
          </a:p>
          <a:p>
            <a:pPr marL="45720" indent="0"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</a:t>
            </a:r>
            <a:r>
              <a:rPr lang="en-IN" dirty="0" err="1" smtClean="0"/>
              <a:t>FourSquare</a:t>
            </a:r>
            <a:r>
              <a:rPr lang="en-IN" dirty="0" smtClean="0"/>
              <a:t>  </a:t>
            </a:r>
            <a:r>
              <a:rPr lang="en-IN" dirty="0" err="1" smtClean="0"/>
              <a:t>api</a:t>
            </a:r>
            <a:r>
              <a:rPr lang="en-IN" dirty="0" smtClean="0"/>
              <a:t> obtained venues in each</a:t>
            </a:r>
            <a:endParaRPr lang="en-US" dirty="0"/>
          </a:p>
        </p:txBody>
      </p:sp>
      <p:pic>
        <p:nvPicPr>
          <p:cNvPr id="3" name="Content Placeholder 2" descr="Screenshot (9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8290" y="1828800"/>
            <a:ext cx="9071610" cy="434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Visualising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2" name="Content Placeholder 1" descr="Screenshot (93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77720" y="1828800"/>
            <a:ext cx="8032750" cy="434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0</TotalTime>
  <Words>1718</Words>
  <Application>WPS Presentation</Application>
  <PresentationFormat>Custom</PresentationFormat>
  <Paragraphs>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SimSun</vt:lpstr>
      <vt:lpstr>Wingdings</vt:lpstr>
      <vt:lpstr>Century Gothic</vt:lpstr>
      <vt:lpstr>Microsoft YaHei</vt:lpstr>
      <vt:lpstr>Arial Unicode MS</vt:lpstr>
      <vt:lpstr>World country report presentation</vt:lpstr>
      <vt:lpstr>The Battle of Neighborhoods</vt:lpstr>
      <vt:lpstr>Problem</vt:lpstr>
      <vt:lpstr>Data required	</vt:lpstr>
      <vt:lpstr>Introduction</vt:lpstr>
      <vt:lpstr>DATA</vt:lpstr>
      <vt:lpstr>Using FourSquare  api obtained venues in each</vt:lpstr>
      <vt:lpstr>Visualising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Fields of Neighbour Hood</dc:title>
  <dc:creator>Vamsee</dc:creator>
  <cp:lastModifiedBy>Ayush Porwal</cp:lastModifiedBy>
  <cp:revision>2</cp:revision>
  <dcterms:created xsi:type="dcterms:W3CDTF">2020-05-22T03:23:00Z</dcterms:created>
  <dcterms:modified xsi:type="dcterms:W3CDTF">2021-01-14T10:24:49Z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74068496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KSOProductBuildVer">
    <vt:lpwstr>1033-11.2.0.9937</vt:lpwstr>
  </property>
</Properties>
</file>