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69" r:id="rId2"/>
    <p:sldId id="280" r:id="rId3"/>
    <p:sldId id="281" r:id="rId4"/>
    <p:sldId id="271" r:id="rId5"/>
    <p:sldId id="278" r:id="rId6"/>
    <p:sldId id="279" r:id="rId7"/>
    <p:sldId id="276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>
      <p:cViewPr varScale="1">
        <p:scale>
          <a:sx n="43" d="100"/>
          <a:sy n="43" d="100"/>
        </p:scale>
        <p:origin x="-216" y="-108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pPr/>
              <a:t>17/06/2020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pPr/>
              <a:t>17/06/2020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17/06/2020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3671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17/06/2020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7455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17/06/2020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9219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17/06/2020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0150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17/06/2020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3624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17/06/2020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0453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17/06/2020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2105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17/06/2020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9068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17/06/2020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9785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17/06/2020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1988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17/06/2020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2941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17/06/2020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5612" y="1828799"/>
            <a:ext cx="10515601" cy="3048001"/>
          </a:xfrm>
        </p:spPr>
        <p:txBody>
          <a:bodyPr/>
          <a:lstStyle/>
          <a:p>
            <a:r>
              <a:rPr lang="en-US" smtClean="0"/>
              <a:t>The Battle of Neighborhoods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Vamsee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8708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challenge is to find a suitable apartment for rent near Hyderabad that complies with the demands on location, price and venues. </a:t>
            </a:r>
          </a:p>
          <a:p>
            <a:r>
              <a:rPr lang="en-US" dirty="0" smtClean="0"/>
              <a:t>The data required to resolve this challenge is described in the following section 2, below.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required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The following data is required to answer the issues of the problem: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List of Boroughs and neighborhoods of </a:t>
            </a:r>
            <a:r>
              <a:rPr lang="en-US" dirty="0" err="1" smtClean="0"/>
              <a:t>secunderabad</a:t>
            </a:r>
            <a:r>
              <a:rPr lang="en-US" dirty="0" smtClean="0"/>
              <a:t> with their </a:t>
            </a:r>
            <a:r>
              <a:rPr lang="en-US" dirty="0" err="1" smtClean="0"/>
              <a:t>geodata</a:t>
            </a:r>
            <a:r>
              <a:rPr lang="en-US" dirty="0" smtClean="0"/>
              <a:t> (latitude and longitude)</a:t>
            </a:r>
          </a:p>
          <a:p>
            <a:r>
              <a:rPr lang="en-US" dirty="0" smtClean="0"/>
              <a:t>List of Subway metro stations in </a:t>
            </a:r>
            <a:r>
              <a:rPr lang="en-US" dirty="0" err="1" smtClean="0"/>
              <a:t>secunderabad</a:t>
            </a:r>
            <a:r>
              <a:rPr lang="en-US" dirty="0" smtClean="0"/>
              <a:t> with their address location</a:t>
            </a:r>
          </a:p>
          <a:p>
            <a:r>
              <a:rPr lang="en-US" dirty="0" smtClean="0"/>
              <a:t>List of apartments for rent in </a:t>
            </a:r>
            <a:r>
              <a:rPr lang="en-US" dirty="0" err="1" smtClean="0"/>
              <a:t>secunderabad</a:t>
            </a:r>
            <a:r>
              <a:rPr lang="en-US" dirty="0" smtClean="0"/>
              <a:t> area with their addresses and price</a:t>
            </a:r>
          </a:p>
          <a:p>
            <a:r>
              <a:rPr lang="en-US" dirty="0" smtClean="0"/>
              <a:t>Preferably, a list of apartment for rent with additional information, such as price, address, area, # of beds, etc</a:t>
            </a:r>
          </a:p>
          <a:p>
            <a:r>
              <a:rPr lang="en-US" dirty="0" smtClean="0"/>
              <a:t>Venues for each </a:t>
            </a:r>
            <a:r>
              <a:rPr lang="en-US" dirty="0" err="1" smtClean="0"/>
              <a:t>secunderabad</a:t>
            </a:r>
            <a:r>
              <a:rPr lang="en-US" dirty="0" smtClean="0"/>
              <a:t> neighborhood ( than can be clustered)</a:t>
            </a:r>
          </a:p>
          <a:p>
            <a:r>
              <a:rPr lang="en-US" dirty="0" smtClean="0"/>
              <a:t>Venues for subway metro stations, as needed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D7EB32-CB58-4EC4-8905-340B61599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12" y="260648"/>
            <a:ext cx="9001000" cy="1052736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932FCC-E8C6-4EEA-8E02-2746DBA97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812" y="1556792"/>
            <a:ext cx="10801200" cy="511256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Hyderabad is the capital of southern India's </a:t>
            </a:r>
            <a:r>
              <a:rPr lang="en-US" dirty="0" err="1" smtClean="0"/>
              <a:t>Telangana</a:t>
            </a:r>
            <a:r>
              <a:rPr lang="en-US" dirty="0" smtClean="0"/>
              <a:t> state. A major center for the technology industry, it's home to many upscale restaurants and shops. Its historic sites include Golconda Fort, a former diamond-trading center that was once the </a:t>
            </a:r>
            <a:r>
              <a:rPr lang="en-US" dirty="0" err="1" smtClean="0"/>
              <a:t>Qutb</a:t>
            </a:r>
            <a:r>
              <a:rPr lang="en-US" dirty="0" smtClean="0"/>
              <a:t> </a:t>
            </a:r>
            <a:r>
              <a:rPr lang="en-US" dirty="0" err="1" smtClean="0"/>
              <a:t>Shahi</a:t>
            </a:r>
            <a:r>
              <a:rPr lang="en-US" dirty="0" smtClean="0"/>
              <a:t> dynastic capital. The </a:t>
            </a:r>
            <a:r>
              <a:rPr lang="en-US" dirty="0" err="1" smtClean="0"/>
              <a:t>Charminar</a:t>
            </a:r>
            <a:r>
              <a:rPr lang="en-US" dirty="0" smtClean="0"/>
              <a:t>, a 16th-century mosque whose 4 arches support towering minarets, is an old city landmark near the long-standing </a:t>
            </a:r>
            <a:r>
              <a:rPr lang="en-US" dirty="0" err="1" smtClean="0"/>
              <a:t>Laad</a:t>
            </a:r>
            <a:r>
              <a:rPr lang="en-US" dirty="0" smtClean="0"/>
              <a:t> Bazaar.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1812" y="4191000"/>
            <a:ext cx="2667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75763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01334" cy="63408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844" y="1066800"/>
            <a:ext cx="9989370" cy="5674568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Description of the Data </a:t>
            </a:r>
          </a:p>
          <a:p>
            <a:r>
              <a:rPr lang="en-US" dirty="0" smtClean="0"/>
              <a:t>The following data is required to answer the issues of the problem:</a:t>
            </a:r>
          </a:p>
          <a:p>
            <a:r>
              <a:rPr lang="en-US" dirty="0" smtClean="0"/>
              <a:t>List of Boroughs and neighborhoods of </a:t>
            </a:r>
            <a:r>
              <a:rPr lang="en-US" dirty="0" err="1" smtClean="0"/>
              <a:t>secunderabad</a:t>
            </a:r>
            <a:r>
              <a:rPr lang="en-US" dirty="0" smtClean="0"/>
              <a:t> with their </a:t>
            </a:r>
            <a:r>
              <a:rPr lang="en-US" dirty="0" err="1" smtClean="0"/>
              <a:t>geodata</a:t>
            </a:r>
            <a:r>
              <a:rPr lang="en-US" dirty="0" smtClean="0"/>
              <a:t> (latitude and longitude)</a:t>
            </a:r>
          </a:p>
          <a:p>
            <a:r>
              <a:rPr lang="en-US" dirty="0" smtClean="0"/>
              <a:t>List of Subway metro stations in </a:t>
            </a:r>
            <a:r>
              <a:rPr lang="en-US" dirty="0" err="1" smtClean="0"/>
              <a:t>secunderabad</a:t>
            </a:r>
            <a:r>
              <a:rPr lang="en-US" dirty="0" smtClean="0"/>
              <a:t> with their address location</a:t>
            </a:r>
          </a:p>
          <a:p>
            <a:r>
              <a:rPr lang="en-US" dirty="0" smtClean="0"/>
              <a:t>List of apartments for rent in </a:t>
            </a:r>
            <a:r>
              <a:rPr lang="en-US" dirty="0" err="1" smtClean="0"/>
              <a:t>secunderabad</a:t>
            </a:r>
            <a:r>
              <a:rPr lang="en-US" dirty="0" smtClean="0"/>
              <a:t> area with their addresses and price</a:t>
            </a:r>
          </a:p>
          <a:p>
            <a:r>
              <a:rPr lang="en-US" dirty="0" smtClean="0"/>
              <a:t>Preferably, a list of apartment for rent with additional information, such as price, address, area, # of beds, etc</a:t>
            </a:r>
          </a:p>
          <a:p>
            <a:r>
              <a:rPr lang="en-US" dirty="0" smtClean="0"/>
              <a:t>Venues for each </a:t>
            </a:r>
            <a:r>
              <a:rPr lang="en-US" dirty="0" err="1" smtClean="0"/>
              <a:t>secunderabad</a:t>
            </a:r>
            <a:r>
              <a:rPr lang="en-US" dirty="0" smtClean="0"/>
              <a:t> neighborhood ( than can be clustered)</a:t>
            </a:r>
          </a:p>
          <a:p>
            <a:r>
              <a:rPr lang="en-US" dirty="0" smtClean="0"/>
              <a:t>Venues for subway metro stations, as needed</a:t>
            </a:r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52512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</a:t>
            </a:r>
            <a:r>
              <a:rPr lang="en-IN" dirty="0" err="1" smtClean="0"/>
              <a:t>FourSquare</a:t>
            </a:r>
            <a:r>
              <a:rPr lang="en-IN" dirty="0" smtClean="0"/>
              <a:t>  </a:t>
            </a:r>
            <a:r>
              <a:rPr lang="en-IN" dirty="0" err="1" smtClean="0"/>
              <a:t>api</a:t>
            </a:r>
            <a:r>
              <a:rPr lang="en-IN" dirty="0" smtClean="0"/>
              <a:t> obtained venues in each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5812" y="1752600"/>
            <a:ext cx="752412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98DBA566-B6F1-4350-9DC3-931619173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828" y="548680"/>
            <a:ext cx="9753600" cy="13255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Visualising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1412" y="1295400"/>
            <a:ext cx="980122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58491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count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World country report presentation.potx" id="{FF082492-D6CE-444E-B3E8-FB131EDFAC53}" vid="{71BD5CC8-96B3-46A6-8835-37741E8965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country report presentation</Template>
  <TotalTime>122</TotalTime>
  <Words>326</Words>
  <Application>Microsoft Office PowerPoint</Application>
  <PresentationFormat>Custom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World country report presentation</vt:lpstr>
      <vt:lpstr>The Battle of Neighborhoods</vt:lpstr>
      <vt:lpstr>Problem</vt:lpstr>
      <vt:lpstr>Data required </vt:lpstr>
      <vt:lpstr>Introduction</vt:lpstr>
      <vt:lpstr>DATA</vt:lpstr>
      <vt:lpstr>Using FourSquare  api obtained venues in each</vt:lpstr>
      <vt:lpstr>Visualising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Fields of Neighbour Hood</dc:title>
  <dc:creator>Vamsee</dc:creator>
  <cp:lastModifiedBy>RAVI</cp:lastModifiedBy>
  <cp:revision>1</cp:revision>
  <dcterms:created xsi:type="dcterms:W3CDTF">2020-05-22T03:23:26Z</dcterms:created>
  <dcterms:modified xsi:type="dcterms:W3CDTF">2020-06-17T09:19:35Z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