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69" r:id="rId2"/>
    <p:sldId id="280" r:id="rId3"/>
    <p:sldId id="281" r:id="rId4"/>
    <p:sldId id="271" r:id="rId5"/>
    <p:sldId id="278" r:id="rId6"/>
    <p:sldId id="279" r:id="rId7"/>
    <p:sldId id="276" r:id="rId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3888">
          <p15:clr>
            <a:srgbClr val="A4A3A4"/>
          </p15:clr>
        </p15:guide>
        <p15:guide id="5" orient="horz" pos="3072">
          <p15:clr>
            <a:srgbClr val="A4A3A4"/>
          </p15:clr>
        </p15:guide>
        <p15:guide id="6" orient="horz" pos="432">
          <p15:clr>
            <a:srgbClr val="A4A3A4"/>
          </p15:clr>
        </p15:guide>
        <p15:guide id="7" orient="horz" pos="3648">
          <p15:clr>
            <a:srgbClr val="A4A3A4"/>
          </p15:clr>
        </p15:guide>
        <p15:guide id="8" pos="3839">
          <p15:clr>
            <a:srgbClr val="A4A3A4"/>
          </p15:clr>
        </p15:guide>
        <p15:guide id="9" pos="767">
          <p15:clr>
            <a:srgbClr val="A4A3A4"/>
          </p15:clr>
        </p15:guide>
        <p15:guide id="10" pos="6911">
          <p15:clr>
            <a:srgbClr val="A4A3A4"/>
          </p15:clr>
        </p15:guide>
        <p15:guide id="11" pos="5711">
          <p15:clr>
            <a:srgbClr val="A4A3A4"/>
          </p15:clr>
        </p15:guide>
        <p15:guide id="12" pos="7247">
          <p15:clr>
            <a:srgbClr val="A4A3A4"/>
          </p15:clr>
        </p15:guide>
        <p15:guide id="13" pos="3695">
          <p15:clr>
            <a:srgbClr val="A4A3A4"/>
          </p15:clr>
        </p15:guide>
        <p15:guide id="14" pos="431">
          <p15:clr>
            <a:srgbClr val="A4A3A4"/>
          </p15:clr>
        </p15:guide>
        <p15:guide id="15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60"/>
  </p:normalViewPr>
  <p:slideViewPr>
    <p:cSldViewPr>
      <p:cViewPr varScale="1">
        <p:scale>
          <a:sx n="43" d="100"/>
          <a:sy n="43" d="100"/>
        </p:scale>
        <p:origin x="-216" y="-108"/>
      </p:cViewPr>
      <p:guideLst>
        <p:guide orient="horz" pos="2160"/>
        <p:guide orient="horz" pos="1008"/>
        <p:guide orient="horz" pos="1152"/>
        <p:guide orient="horz" pos="3888"/>
        <p:guide orient="horz" pos="3072"/>
        <p:guide orient="horz" pos="432"/>
        <p:guide orient="horz" pos="3648"/>
        <p:guide pos="3839"/>
        <p:guide pos="767"/>
        <p:guide pos="6911"/>
        <p:guide pos="5711"/>
        <p:guide pos="7247"/>
        <p:guide pos="3695"/>
        <p:guide pos="431"/>
        <p:guide pos="287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2538" y="9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pPr/>
              <a:t>17/06/2020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pPr/>
              <a:t>17/06/2020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>
            <a:spLocks noEditPoints="1"/>
          </p:cNvSpPr>
          <p:nvPr/>
        </p:nvSpPr>
        <p:spPr bwMode="auto">
          <a:xfrm>
            <a:off x="-4763" y="285750"/>
            <a:ext cx="12190413" cy="6381750"/>
          </a:xfrm>
          <a:custGeom>
            <a:avLst/>
            <a:gdLst>
              <a:gd name="T0" fmla="*/ 1321 w 3839"/>
              <a:gd name="T1" fmla="*/ 1341 h 2010"/>
              <a:gd name="T2" fmla="*/ 644 w 3839"/>
              <a:gd name="T3" fmla="*/ 1032 h 2010"/>
              <a:gd name="T4" fmla="*/ 995 w 3839"/>
              <a:gd name="T5" fmla="*/ 749 h 2010"/>
              <a:gd name="T6" fmla="*/ 1013 w 3839"/>
              <a:gd name="T7" fmla="*/ 526 h 2010"/>
              <a:gd name="T8" fmla="*/ 776 w 3839"/>
              <a:gd name="T9" fmla="*/ 409 h 2010"/>
              <a:gd name="T10" fmla="*/ 530 w 3839"/>
              <a:gd name="T11" fmla="*/ 365 h 2010"/>
              <a:gd name="T12" fmla="*/ 69 w 3839"/>
              <a:gd name="T13" fmla="*/ 510 h 2010"/>
              <a:gd name="T14" fmla="*/ 344 w 3839"/>
              <a:gd name="T15" fmla="*/ 718 h 2010"/>
              <a:gd name="T16" fmla="*/ 878 w 3839"/>
              <a:gd name="T17" fmla="*/ 1232 h 2010"/>
              <a:gd name="T18" fmla="*/ 915 w 3839"/>
              <a:gd name="T19" fmla="*/ 1949 h 2010"/>
              <a:gd name="T20" fmla="*/ 798 w 3839"/>
              <a:gd name="T21" fmla="*/ 732 h 2010"/>
              <a:gd name="T22" fmla="*/ 447 w 3839"/>
              <a:gd name="T23" fmla="*/ 485 h 2010"/>
              <a:gd name="T24" fmla="*/ 1031 w 3839"/>
              <a:gd name="T25" fmla="*/ 1993 h 2010"/>
              <a:gd name="T26" fmla="*/ 1022 w 3839"/>
              <a:gd name="T27" fmla="*/ 1085 h 2010"/>
              <a:gd name="T28" fmla="*/ 1145 w 3839"/>
              <a:gd name="T29" fmla="*/ 692 h 2010"/>
              <a:gd name="T30" fmla="*/ 1730 w 3839"/>
              <a:gd name="T31" fmla="*/ 572 h 2010"/>
              <a:gd name="T32" fmla="*/ 769 w 3839"/>
              <a:gd name="T33" fmla="*/ 322 h 2010"/>
              <a:gd name="T34" fmla="*/ 982 w 3839"/>
              <a:gd name="T35" fmla="*/ 409 h 2010"/>
              <a:gd name="T36" fmla="*/ 724 w 3839"/>
              <a:gd name="T37" fmla="*/ 56 h 2010"/>
              <a:gd name="T38" fmla="*/ 904 w 3839"/>
              <a:gd name="T39" fmla="*/ 129 h 2010"/>
              <a:gd name="T40" fmla="*/ 1688 w 3839"/>
              <a:gd name="T41" fmla="*/ 616 h 2010"/>
              <a:gd name="T42" fmla="*/ 3363 w 3839"/>
              <a:gd name="T43" fmla="*/ 206 h 2010"/>
              <a:gd name="T44" fmla="*/ 2041 w 3839"/>
              <a:gd name="T45" fmla="*/ 117 h 2010"/>
              <a:gd name="T46" fmla="*/ 1973 w 3839"/>
              <a:gd name="T47" fmla="*/ 332 h 2010"/>
              <a:gd name="T48" fmla="*/ 2419 w 3839"/>
              <a:gd name="T49" fmla="*/ 209 h 2010"/>
              <a:gd name="T50" fmla="*/ 229 w 3839"/>
              <a:gd name="T51" fmla="*/ 579 h 2010"/>
              <a:gd name="T52" fmla="*/ 478 w 3839"/>
              <a:gd name="T53" fmla="*/ 218 h 2010"/>
              <a:gd name="T54" fmla="*/ 672 w 3839"/>
              <a:gd name="T55" fmla="*/ 227 h 2010"/>
              <a:gd name="T56" fmla="*/ 799 w 3839"/>
              <a:gd name="T57" fmla="*/ 452 h 2010"/>
              <a:gd name="T58" fmla="*/ 599 w 3839"/>
              <a:gd name="T59" fmla="*/ 353 h 2010"/>
              <a:gd name="T60" fmla="*/ 3451 w 3839"/>
              <a:gd name="T61" fmla="*/ 742 h 2010"/>
              <a:gd name="T62" fmla="*/ 3361 w 3839"/>
              <a:gd name="T63" fmla="*/ 1324 h 2010"/>
              <a:gd name="T64" fmla="*/ 3374 w 3839"/>
              <a:gd name="T65" fmla="*/ 1451 h 2010"/>
              <a:gd name="T66" fmla="*/ 3332 w 3839"/>
              <a:gd name="T67" fmla="*/ 1692 h 2010"/>
              <a:gd name="T68" fmla="*/ 3404 w 3839"/>
              <a:gd name="T69" fmla="*/ 775 h 2010"/>
              <a:gd name="T70" fmla="*/ 3221 w 3839"/>
              <a:gd name="T71" fmla="*/ 1282 h 2010"/>
              <a:gd name="T72" fmla="*/ 3044 w 3839"/>
              <a:gd name="T73" fmla="*/ 242 h 2010"/>
              <a:gd name="T74" fmla="*/ 3561 w 3839"/>
              <a:gd name="T75" fmla="*/ 308 h 2010"/>
              <a:gd name="T76" fmla="*/ 2905 w 3839"/>
              <a:gd name="T77" fmla="*/ 187 h 2010"/>
              <a:gd name="T78" fmla="*/ 2430 w 3839"/>
              <a:gd name="T79" fmla="*/ 350 h 2010"/>
              <a:gd name="T80" fmla="*/ 1993 w 3839"/>
              <a:gd name="T81" fmla="*/ 339 h 2010"/>
              <a:gd name="T82" fmla="*/ 1882 w 3839"/>
              <a:gd name="T83" fmla="*/ 517 h 2010"/>
              <a:gd name="T84" fmla="*/ 1865 w 3839"/>
              <a:gd name="T85" fmla="*/ 563 h 2010"/>
              <a:gd name="T86" fmla="*/ 1950 w 3839"/>
              <a:gd name="T87" fmla="*/ 820 h 2010"/>
              <a:gd name="T88" fmla="*/ 2138 w 3839"/>
              <a:gd name="T89" fmla="*/ 929 h 2010"/>
              <a:gd name="T90" fmla="*/ 2050 w 3839"/>
              <a:gd name="T91" fmla="*/ 1700 h 2010"/>
              <a:gd name="T92" fmla="*/ 2336 w 3839"/>
              <a:gd name="T93" fmla="*/ 1003 h 2010"/>
              <a:gd name="T94" fmla="*/ 2852 w 3839"/>
              <a:gd name="T95" fmla="*/ 1110 h 2010"/>
              <a:gd name="T96" fmla="*/ 3151 w 3839"/>
              <a:gd name="T97" fmla="*/ 946 h 2010"/>
              <a:gd name="T98" fmla="*/ 3448 w 3839"/>
              <a:gd name="T99" fmla="*/ 526 h 2010"/>
              <a:gd name="T100" fmla="*/ 1819 w 3839"/>
              <a:gd name="T101" fmla="*/ 632 h 2010"/>
              <a:gd name="T102" fmla="*/ 2168 w 3839"/>
              <a:gd name="T103" fmla="*/ 724 h 2010"/>
              <a:gd name="T104" fmla="*/ 3013 w 3839"/>
              <a:gd name="T105" fmla="*/ 586 h 2010"/>
              <a:gd name="T106" fmla="*/ 1539 w 3839"/>
              <a:gd name="T107" fmla="*/ 229 h 2010"/>
              <a:gd name="T108" fmla="*/ 1244 w 3839"/>
              <a:gd name="T109" fmla="*/ 14 h 2010"/>
              <a:gd name="T110" fmla="*/ 1158 w 3839"/>
              <a:gd name="T111" fmla="*/ 294 h 2010"/>
              <a:gd name="T112" fmla="*/ 1214 w 3839"/>
              <a:gd name="T113" fmla="*/ 496 h 2010"/>
              <a:gd name="T114" fmla="*/ 2936 w 3839"/>
              <a:gd name="T115" fmla="*/ 1287 h 2010"/>
              <a:gd name="T116" fmla="*/ 2334 w 3839"/>
              <a:gd name="T117" fmla="*/ 1466 h 2010"/>
              <a:gd name="T118" fmla="*/ 925 w 3839"/>
              <a:gd name="T119" fmla="*/ 1053 h 2010"/>
              <a:gd name="T120" fmla="*/ 3158 w 3839"/>
              <a:gd name="T121" fmla="*/ 1165 h 2010"/>
              <a:gd name="T122" fmla="*/ 2967 w 3839"/>
              <a:gd name="T123" fmla="*/ 1314 h 2010"/>
              <a:gd name="T124" fmla="*/ 3121 w 3839"/>
              <a:gd name="T125" fmla="*/ 1172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39" h="201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>
              <a:solidFill>
                <a:schemeClr val="l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pPr/>
              <a:t>17/06/2020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2367180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pPr/>
              <a:t>17/06/2020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8745573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pPr/>
              <a:t>17/06/2020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3921951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pPr/>
              <a:t>17/06/2020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7015062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pPr/>
              <a:t>17/06/2020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3362473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pPr/>
              <a:t>17/06/2020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3045386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pPr/>
              <a:t>17/06/2020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4210522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pPr/>
              <a:t>17/06/2020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3906823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pPr/>
              <a:t>17/06/2020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2978525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pPr/>
              <a:t>17/06/2020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8198885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pPr/>
              <a:t>17/06/2020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0294176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9000">
              <a:schemeClr val="bg1"/>
            </a:gs>
            <a:gs pos="40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2">
                <a:lumMod val="90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ltGray">
          <a:xfrm>
            <a:off x="146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 lang="en-US" smtClean="0"/>
              <a:pPr/>
              <a:t>17/06/2020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31716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74520" indent="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55612" y="1828799"/>
            <a:ext cx="10515601" cy="3048001"/>
          </a:xfrm>
        </p:spPr>
        <p:txBody>
          <a:bodyPr/>
          <a:lstStyle/>
          <a:p>
            <a:r>
              <a:rPr lang="en-US" dirty="0" smtClean="0"/>
              <a:t>Battle </a:t>
            </a:r>
            <a:r>
              <a:rPr lang="en-US" dirty="0" err="1" smtClean="0"/>
              <a:t>FIELds</a:t>
            </a:r>
            <a:r>
              <a:rPr lang="en-US" dirty="0" smtClean="0"/>
              <a:t> </a:t>
            </a:r>
            <a:r>
              <a:rPr lang="en-US" dirty="0" smtClean="0"/>
              <a:t>of </a:t>
            </a:r>
            <a:r>
              <a:rPr lang="en-US" dirty="0" err="1" smtClean="0"/>
              <a:t>neighbourHOOd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Vamsee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870829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challenge is to find a suitable apartment for rent near Hyderabad that complies with the demands on location, price and venues. </a:t>
            </a:r>
          </a:p>
          <a:p>
            <a:r>
              <a:rPr lang="en-US" dirty="0" smtClean="0"/>
              <a:t>The data required to resolve this challenge is described in the following section 2, below.</a:t>
            </a: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required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The following data is required to answer the issues of the problem: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List of Boroughs and neighborhoods of </a:t>
            </a:r>
            <a:r>
              <a:rPr lang="en-US" dirty="0" err="1" smtClean="0"/>
              <a:t>secunderabad</a:t>
            </a:r>
            <a:r>
              <a:rPr lang="en-US" dirty="0" smtClean="0"/>
              <a:t> with their </a:t>
            </a:r>
            <a:r>
              <a:rPr lang="en-US" dirty="0" err="1" smtClean="0"/>
              <a:t>geodata</a:t>
            </a:r>
            <a:r>
              <a:rPr lang="en-US" dirty="0" smtClean="0"/>
              <a:t> (latitude and longitude)</a:t>
            </a:r>
          </a:p>
          <a:p>
            <a:r>
              <a:rPr lang="en-US" dirty="0" smtClean="0"/>
              <a:t>List of Subway metro stations in </a:t>
            </a:r>
            <a:r>
              <a:rPr lang="en-US" dirty="0" err="1" smtClean="0"/>
              <a:t>secunderabad</a:t>
            </a:r>
            <a:r>
              <a:rPr lang="en-US" dirty="0" smtClean="0"/>
              <a:t> with their address location</a:t>
            </a:r>
          </a:p>
          <a:p>
            <a:r>
              <a:rPr lang="en-US" dirty="0" smtClean="0"/>
              <a:t>List of apartments for rent in </a:t>
            </a:r>
            <a:r>
              <a:rPr lang="en-US" dirty="0" err="1" smtClean="0"/>
              <a:t>secunderabad</a:t>
            </a:r>
            <a:r>
              <a:rPr lang="en-US" dirty="0" smtClean="0"/>
              <a:t> area with their addresses and price</a:t>
            </a:r>
          </a:p>
          <a:p>
            <a:r>
              <a:rPr lang="en-US" dirty="0" smtClean="0"/>
              <a:t>Preferably, a list of apartment for rent with additional information, such as price, address, area, # of beds, etc</a:t>
            </a:r>
          </a:p>
          <a:p>
            <a:r>
              <a:rPr lang="en-US" dirty="0" smtClean="0"/>
              <a:t>Venues for each </a:t>
            </a:r>
            <a:r>
              <a:rPr lang="en-US" dirty="0" err="1" smtClean="0"/>
              <a:t>secunderabad</a:t>
            </a:r>
            <a:r>
              <a:rPr lang="en-US" dirty="0" smtClean="0"/>
              <a:t> neighborhood ( than can be clustered)</a:t>
            </a:r>
          </a:p>
          <a:p>
            <a:r>
              <a:rPr lang="en-US" dirty="0" smtClean="0"/>
              <a:t>Venues for subway metro stations, as needed</a:t>
            </a: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3D7EB32-CB58-4EC4-8905-340B61599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812" y="260648"/>
            <a:ext cx="9001000" cy="1052736"/>
          </a:xfrm>
        </p:spPr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1932FCC-E8C6-4EEA-8E02-2746DBA97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812" y="1556792"/>
            <a:ext cx="10801200" cy="5112568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 smtClean="0"/>
              <a:t>Hyderabad is the capital of southern India's </a:t>
            </a:r>
            <a:r>
              <a:rPr lang="en-US" dirty="0" err="1" smtClean="0"/>
              <a:t>Telangana</a:t>
            </a:r>
            <a:r>
              <a:rPr lang="en-US" dirty="0" smtClean="0"/>
              <a:t> state. A major center for the technology industry, it's home to many upscale restaurants and shops. Its historic sites include Golconda Fort, a former diamond-trading center that was once the </a:t>
            </a:r>
            <a:r>
              <a:rPr lang="en-US" dirty="0" err="1" smtClean="0"/>
              <a:t>Qutb</a:t>
            </a:r>
            <a:r>
              <a:rPr lang="en-US" dirty="0" smtClean="0"/>
              <a:t> </a:t>
            </a:r>
            <a:r>
              <a:rPr lang="en-US" dirty="0" err="1" smtClean="0"/>
              <a:t>Shahi</a:t>
            </a:r>
            <a:r>
              <a:rPr lang="en-US" dirty="0" smtClean="0"/>
              <a:t> dynastic capital. The </a:t>
            </a:r>
            <a:r>
              <a:rPr lang="en-US" dirty="0" err="1" smtClean="0"/>
              <a:t>Charminar</a:t>
            </a:r>
            <a:r>
              <a:rPr lang="en-US" dirty="0" smtClean="0"/>
              <a:t>, a 16th-century mosque whose 4 arches support towering minarets, is an old city landmark near the long-standing </a:t>
            </a:r>
            <a:r>
              <a:rPr lang="en-US" dirty="0" err="1" smtClean="0"/>
              <a:t>Laad</a:t>
            </a:r>
            <a:r>
              <a:rPr lang="en-US" dirty="0" smtClean="0"/>
              <a:t> Bazaar.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41812" y="4191000"/>
            <a:ext cx="26670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57576362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01334" cy="63408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DATA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1844" y="1066800"/>
            <a:ext cx="9989370" cy="5674568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b="1" dirty="0" smtClean="0"/>
              <a:t>Description of the Data </a:t>
            </a:r>
          </a:p>
          <a:p>
            <a:r>
              <a:rPr lang="en-US" dirty="0" smtClean="0"/>
              <a:t>The following data is required to answer the issues of the problem:</a:t>
            </a:r>
          </a:p>
          <a:p>
            <a:r>
              <a:rPr lang="en-US" dirty="0" smtClean="0"/>
              <a:t>List of Boroughs and neighborhoods of </a:t>
            </a:r>
            <a:r>
              <a:rPr lang="en-US" dirty="0" err="1" smtClean="0"/>
              <a:t>secunderabad</a:t>
            </a:r>
            <a:r>
              <a:rPr lang="en-US" dirty="0" smtClean="0"/>
              <a:t> with their </a:t>
            </a:r>
            <a:r>
              <a:rPr lang="en-US" dirty="0" err="1" smtClean="0"/>
              <a:t>geodata</a:t>
            </a:r>
            <a:r>
              <a:rPr lang="en-US" dirty="0" smtClean="0"/>
              <a:t> (latitude and longitude)</a:t>
            </a:r>
          </a:p>
          <a:p>
            <a:r>
              <a:rPr lang="en-US" dirty="0" smtClean="0"/>
              <a:t>List of Subway metro stations in </a:t>
            </a:r>
            <a:r>
              <a:rPr lang="en-US" dirty="0" err="1" smtClean="0"/>
              <a:t>secunderabad</a:t>
            </a:r>
            <a:r>
              <a:rPr lang="en-US" dirty="0" smtClean="0"/>
              <a:t> with their address location</a:t>
            </a:r>
          </a:p>
          <a:p>
            <a:r>
              <a:rPr lang="en-US" dirty="0" smtClean="0"/>
              <a:t>List of apartments for rent in </a:t>
            </a:r>
            <a:r>
              <a:rPr lang="en-US" dirty="0" err="1" smtClean="0"/>
              <a:t>secunderabad</a:t>
            </a:r>
            <a:r>
              <a:rPr lang="en-US" dirty="0" smtClean="0"/>
              <a:t> area with their addresses and price</a:t>
            </a:r>
          </a:p>
          <a:p>
            <a:r>
              <a:rPr lang="en-US" dirty="0" smtClean="0"/>
              <a:t>Preferably, a list of apartment for rent with additional information, such as price, address, area, # of beds, etc</a:t>
            </a:r>
          </a:p>
          <a:p>
            <a:r>
              <a:rPr lang="en-US" dirty="0" smtClean="0"/>
              <a:t>Venues for each </a:t>
            </a:r>
            <a:r>
              <a:rPr lang="en-US" dirty="0" err="1" smtClean="0"/>
              <a:t>secunderabad</a:t>
            </a:r>
            <a:r>
              <a:rPr lang="en-US" dirty="0" smtClean="0"/>
              <a:t> neighborhood ( than can be clustered)</a:t>
            </a:r>
          </a:p>
          <a:p>
            <a:r>
              <a:rPr lang="en-US" dirty="0" smtClean="0"/>
              <a:t>Venues for subway metro stations, as needed</a:t>
            </a:r>
          </a:p>
          <a:p>
            <a:pPr marL="4572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85251287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Using </a:t>
            </a:r>
            <a:r>
              <a:rPr lang="en-IN" dirty="0" err="1" smtClean="0"/>
              <a:t>FourSquare</a:t>
            </a:r>
            <a:r>
              <a:rPr lang="en-IN" dirty="0" smtClean="0"/>
              <a:t>  </a:t>
            </a:r>
            <a:r>
              <a:rPr lang="en-IN" dirty="0" err="1" smtClean="0"/>
              <a:t>api</a:t>
            </a:r>
            <a:r>
              <a:rPr lang="en-IN" dirty="0" smtClean="0"/>
              <a:t> obtained venues in each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5812" y="1752600"/>
            <a:ext cx="7524128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98DBA566-B6F1-4350-9DC3-931619173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828" y="548680"/>
            <a:ext cx="9753600" cy="132556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Visualising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1412" y="1295400"/>
            <a:ext cx="9801225" cy="386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55849193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orld country report presenta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>
        <a:ln/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lnSpc>
            <a:spcPct val="90000"/>
          </a:lnSpc>
          <a:defRPr sz="2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World country report presentation.potx" id="{FF082492-D6CE-444E-B3E8-FB131EDFAC53}" vid="{71BD5CC8-96B3-46A6-8835-37741E89658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World country report presentation</Template>
  <TotalTime>122</TotalTime>
  <Words>326</Words>
  <Application>Microsoft Office PowerPoint</Application>
  <PresentationFormat>Custom</PresentationFormat>
  <Paragraphs>27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World country report presentation</vt:lpstr>
      <vt:lpstr>Battle FIELds of neighbourHOOd</vt:lpstr>
      <vt:lpstr>Problem</vt:lpstr>
      <vt:lpstr>Data required </vt:lpstr>
      <vt:lpstr>Introduction</vt:lpstr>
      <vt:lpstr>DATA</vt:lpstr>
      <vt:lpstr>Using FourSquare  api obtained venues in each</vt:lpstr>
      <vt:lpstr>Visualising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Battle Fields of Neighbour Hood</dc:title>
  <dc:creator>Vamsee</dc:creator>
  <dcterms:created xsi:type="dcterms:W3CDTF">2020-05-22T03:23:26Z</dcterms:created>
  <dcterms:modified xsi:type="dcterms:W3CDTF">2020-06-17T09:04:01Z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74068500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