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Test1</cx:pt>
          <cx:pt idx="1">Test2</cx:pt>
          <cx:pt idx="2">Test3</cx:pt>
          <cx:pt idx="3">Test4</cx:pt>
          <cx:pt idx="4">Test5</cx:pt>
          <cx:pt idx="5">Test6</cx:pt>
          <cx:pt idx="6">Test7</cx:pt>
          <cx:pt idx="7">Test8</cx:pt>
          <cx:pt idx="8">Test9</cx:pt>
          <cx:pt idx="9">Test10</cx:pt>
          <cx:pt idx="10"/>
          <cx:pt idx="11"/>
          <cx:pt idx="12"/>
          <cx:pt idx="13"/>
          <cx:pt idx="14"/>
          <cx:pt idx="15"/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Standardowy">
          <cx:pt idx="0">10</cx:pt>
          <cx:pt idx="1">10</cx:pt>
          <cx:pt idx="2">10</cx:pt>
          <cx:pt idx="3">10</cx:pt>
          <cx:pt idx="4">10</cx:pt>
          <cx:pt idx="5">10</cx:pt>
          <cx:pt idx="6">10</cx:pt>
          <cx:pt idx="7">10</cx:pt>
          <cx:pt idx="8">10</cx:pt>
          <cx:pt idx="9">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l-PL" sz="2200" b="1" i="0" u="none" strike="noStrike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Test</a:t>
            </a:r>
            <a:endParaRPr lang="en-US" sz="2200" b="1" i="0" u="none" strike="noStrike" baseline="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C94F9698-4F48-47D9-ABF2-3674076861AD}">
          <cx:tx>
            <cx:txData>
              <cx:f>Sheet1!$D$1</cx:f>
              <cx:v/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2528-3302-4E15-9B55-FD283989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C759-48B4-479B-ACFD-71C6B3EA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6720-40B0-4C2B-925D-03F0B936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9EE3-E74A-4AEB-9CFF-74DF17EF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8FCE-9FA7-4490-86BB-48BCD225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2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FF04-17CD-47C2-8168-9F794B43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6384D-A134-4DAB-90AD-DF4CBB04D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1052-DDCC-4973-8D4C-402BC5D9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0894-48F8-4B5C-AC66-FC9ADA81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FDCB-3525-4DB8-B249-36F9EDFB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3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F0707-F2D8-4170-A95F-F395C588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D7EF6-2B8F-4ED8-8FAB-C1874FE2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2341-FCC1-4479-9314-FC4C4DAA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32EF-4079-483B-AE78-E40845EA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66E8-06C9-4AD0-840F-D09A44C1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0565-4AD9-432A-9B2B-52C65D8D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769B-D3BB-4935-92C6-30A59FBF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8193-1DD0-4186-BCAE-2A5D090F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C254-9659-4861-A419-A3ADECF9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A6BD-66DD-4AB4-8D8C-9D8F8223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37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054-D413-4D81-B184-275801E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C455-0FDA-49E9-B28D-C22397C6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C4F7-F76D-4586-A275-72A1BE35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6E12-EA75-4ADC-AE80-CBEDDD4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A06D-6411-41DF-A1ED-F4389707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2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A89D-F204-4B9C-9344-6CA4289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3506-4E6C-4BA0-9A28-9F0CD0788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8D8DC-3DBA-4A59-8BFE-5F8DD9FF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B3BA-7453-46CB-94A8-B0808672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4DC2-1608-4FC0-8D97-60DA9E6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6325C-870A-4D50-A766-2297EBFC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C93-4B75-481C-9E1B-719C65AB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9DB8-23AC-4F43-92D6-DDA214B8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31B8B-B458-41D2-AD59-6F4626FD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36C5-BE02-4542-BA1B-169CD883F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A71B-A18B-469A-9934-698EFEDF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DCD3-C40F-4369-9B66-69035CD7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7640-10CE-4D21-8B96-F56D791A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B88E3-3F43-46FA-AAEE-FF5E8A6B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92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59BB-9DFC-448E-86F4-5CEF2861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68B7C-2949-41D7-997D-51D2900E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9218-28DE-44DC-8E27-BF7622B7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97D3-48D5-46CD-A58C-8A14A51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56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70D20-C758-48EB-ACFB-5BDE5A38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653BE-37FC-45EB-89C5-190725D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B163-A7B0-42D9-AFF3-C032E841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6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452-D4DC-461A-8007-D9F266B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11B2-DB88-4AE8-B24E-88CF630B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D62C-6D47-4C07-82CB-95E967E5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CD3C-7E64-4EDD-ACFC-AAD3F099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48988-F3EB-48F0-8EBD-45CABAD3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AB38-8800-43A5-A675-743B76D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98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6FC9-949C-4F91-9543-B5D3315D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03AFF-1283-42B7-9F3C-A7C177D80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452D-763A-4943-A60D-BAD55253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93C61-C844-442A-8ADC-F1451BB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6FA7A-C528-48AD-B60D-6FDE6441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51BA-2DEC-4F63-945D-2F3763A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7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B3841-B21C-4D68-8C9D-93374561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CC9E-F248-4DC7-8E6D-4A40FA50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997BD-2B17-4673-9A24-D2650334E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6FED-93FC-42FE-81CE-413A61A1CF51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6BA4-85B2-43CA-95AC-B8B46D5C9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9C3-5E93-4845-9180-161002DF1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6E4C-2E7B-440E-8C0C-DC2908BAE68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7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7496-E4C4-406C-970F-33C17BB48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1EE97-AA44-42BF-AD10-252E651F0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F8DB332-6284-47F5-80B7-4963F7A0DF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688323"/>
                  </p:ext>
                </p:extLst>
              </p:nvPr>
            </p:nvGraphicFramePr>
            <p:xfrm>
              <a:off x="1398494" y="1122363"/>
              <a:ext cx="9399494" cy="45588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F8DB332-6284-47F5-80B7-4963F7A0DF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494" y="1122363"/>
                <a:ext cx="9399494" cy="4558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51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Bogna Konstanty</dc:creator>
  <cp:lastModifiedBy>Bogna Konstanty</cp:lastModifiedBy>
  <cp:revision>4</cp:revision>
  <dcterms:created xsi:type="dcterms:W3CDTF">2018-06-28T13:41:10Z</dcterms:created>
  <dcterms:modified xsi:type="dcterms:W3CDTF">2018-11-21T11:23:40Z</dcterms:modified>
</cp:coreProperties>
</file>