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8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3D7C-2E36-4535-8BB5-1983C098D5ED}" type="datetimeFigureOut">
              <a:rPr lang="fr-CA" smtClean="0"/>
              <a:t>2022-04-17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26B1-2952-4380-A40E-0FF56ABAB39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075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3D7C-2E36-4535-8BB5-1983C098D5ED}" type="datetimeFigureOut">
              <a:rPr lang="fr-CA" smtClean="0"/>
              <a:t>2022-04-17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26B1-2952-4380-A40E-0FF56ABAB39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544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3D7C-2E36-4535-8BB5-1983C098D5ED}" type="datetimeFigureOut">
              <a:rPr lang="fr-CA" smtClean="0"/>
              <a:t>2022-04-17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26B1-2952-4380-A40E-0FF56ABAB39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8029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3D7C-2E36-4535-8BB5-1983C098D5ED}" type="datetimeFigureOut">
              <a:rPr lang="fr-CA" smtClean="0"/>
              <a:t>2022-04-17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26B1-2952-4380-A40E-0FF56ABAB39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0785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3D7C-2E36-4535-8BB5-1983C098D5ED}" type="datetimeFigureOut">
              <a:rPr lang="fr-CA" smtClean="0"/>
              <a:t>2022-04-17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26B1-2952-4380-A40E-0FF56ABAB39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1162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3D7C-2E36-4535-8BB5-1983C098D5ED}" type="datetimeFigureOut">
              <a:rPr lang="fr-CA" smtClean="0"/>
              <a:t>2022-04-17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26B1-2952-4380-A40E-0FF56ABAB39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9478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3D7C-2E36-4535-8BB5-1983C098D5ED}" type="datetimeFigureOut">
              <a:rPr lang="fr-CA" smtClean="0"/>
              <a:t>2022-04-17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26B1-2952-4380-A40E-0FF56ABAB39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270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3D7C-2E36-4535-8BB5-1983C098D5ED}" type="datetimeFigureOut">
              <a:rPr lang="fr-CA" smtClean="0"/>
              <a:t>2022-04-17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26B1-2952-4380-A40E-0FF56ABAB39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22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3D7C-2E36-4535-8BB5-1983C098D5ED}" type="datetimeFigureOut">
              <a:rPr lang="fr-CA" smtClean="0"/>
              <a:t>2022-04-17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26B1-2952-4380-A40E-0FF56ABAB39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819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3D7C-2E36-4535-8BB5-1983C098D5ED}" type="datetimeFigureOut">
              <a:rPr lang="fr-CA" smtClean="0"/>
              <a:t>2022-04-17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26B1-2952-4380-A40E-0FF56ABAB39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76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3D7C-2E36-4535-8BB5-1983C098D5ED}" type="datetimeFigureOut">
              <a:rPr lang="fr-CA" smtClean="0"/>
              <a:t>2022-04-17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26B1-2952-4380-A40E-0FF56ABAB39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347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83D7C-2E36-4535-8BB5-1983C098D5ED}" type="datetimeFigureOut">
              <a:rPr lang="fr-CA" smtClean="0"/>
              <a:t>2022-04-17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F26B1-2952-4380-A40E-0FF56ABAB39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158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Dog</a:t>
            </a:r>
            <a:endParaRPr lang="fr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Dog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7657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Dog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</dc:title>
  <dc:creator>i5-4670K GTX 1070</dc:creator>
  <cp:lastModifiedBy>i5-4670K GTX 1070</cp:lastModifiedBy>
  <cp:revision>1</cp:revision>
  <dcterms:created xsi:type="dcterms:W3CDTF">2022-04-17T19:13:47Z</dcterms:created>
  <dcterms:modified xsi:type="dcterms:W3CDTF">2022-04-17T19:14:23Z</dcterms:modified>
</cp:coreProperties>
</file>