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405"/>
  </p:normalViewPr>
  <p:slideViewPr>
    <p:cSldViewPr snapToGrid="0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268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977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981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26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02818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1282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1889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677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5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658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866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270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74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361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36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38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98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AE58-4E07-8448-A41D-2D5992480D30}" type="datetimeFigureOut">
              <a:rPr lang="en-AE" smtClean="0"/>
              <a:t>08/06/2024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2308-029A-9244-B6B4-FA7FE3E806A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4027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DD29-2670-3F0D-E908-4F9A0D843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Library System Design and Implementation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61124-F064-C5C8-C3F6-4BB2B8239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/>
              <a:t>Group (4) </a:t>
            </a:r>
            <a:r>
              <a:rPr lang="en-US" sz="2000" dirty="0"/>
              <a:t>Members:</a:t>
            </a:r>
          </a:p>
          <a:p>
            <a:r>
              <a:rPr lang="en-US" sz="2000" dirty="0"/>
              <a:t>- BASIL ABUBAKER</a:t>
            </a:r>
          </a:p>
          <a:p>
            <a:r>
              <a:rPr lang="en-US" sz="2000" dirty="0"/>
              <a:t>- FADI NEIRAT</a:t>
            </a:r>
          </a:p>
          <a:p>
            <a:r>
              <a:rPr lang="en-US" sz="2000" dirty="0"/>
              <a:t>- MAGED ELBASYOUNY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533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CCA1-46F5-C2B0-01A7-87A69E0B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1176"/>
          </a:xfrm>
        </p:spPr>
        <p:txBody>
          <a:bodyPr/>
          <a:lstStyle/>
          <a:p>
            <a:r>
              <a:rPr lang="en-US" sz="3600" dirty="0"/>
              <a:t>Objective: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88EE-E148-B813-6EE2-4676E1777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9694"/>
            <a:ext cx="9905999" cy="1179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create a system for a library that allows librarians to check out books and administrators to manage library collections and member information.</a:t>
            </a:r>
          </a:p>
          <a:p>
            <a:pPr marL="0" indent="0">
              <a:buNone/>
            </a:pPr>
            <a:endParaRPr lang="en-A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1AE630-D554-49A9-6DFF-0914AA796D2D}"/>
              </a:ext>
            </a:extLst>
          </p:cNvPr>
          <p:cNvSpPr txBox="1">
            <a:spLocks/>
          </p:cNvSpPr>
          <p:nvPr/>
        </p:nvSpPr>
        <p:spPr>
          <a:xfrm>
            <a:off x="1141413" y="2599650"/>
            <a:ext cx="9905998" cy="77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Key Features</a:t>
            </a:r>
            <a:r>
              <a:rPr lang="en-US" dirty="0"/>
              <a:t>:</a:t>
            </a:r>
            <a:endParaRPr lang="en-A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13DFC-40A6-0B63-B867-1B606A0E4689}"/>
              </a:ext>
            </a:extLst>
          </p:cNvPr>
          <p:cNvSpPr txBox="1">
            <a:spLocks/>
          </p:cNvSpPr>
          <p:nvPr/>
        </p:nvSpPr>
        <p:spPr>
          <a:xfrm>
            <a:off x="1141412" y="3375431"/>
            <a:ext cx="9905999" cy="2359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Authentication (Librarian, Admin)</a:t>
            </a:r>
          </a:p>
          <a:p>
            <a:r>
              <a:rPr lang="en-US" dirty="0"/>
              <a:t>Manage Library Members</a:t>
            </a:r>
          </a:p>
          <a:p>
            <a:r>
              <a:rPr lang="en-US" dirty="0"/>
              <a:t>Book Checkout and Management</a:t>
            </a:r>
          </a:p>
          <a:p>
            <a:r>
              <a:rPr lang="en-US" dirty="0"/>
              <a:t>Use of Object Serialization for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375793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962-E638-C6BE-A444-CEF44F0E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87729"/>
          </a:xfrm>
        </p:spPr>
        <p:txBody>
          <a:bodyPr>
            <a:normAutofit/>
          </a:bodyPr>
          <a:lstStyle/>
          <a:p>
            <a:pPr algn="ctr"/>
            <a:r>
              <a:rPr lang="en-AE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675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{68A1F908-8E1F-4646-91F1-6BF590F72159}tf10001122</Template>
  <TotalTime>1991</TotalTime>
  <Words>71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Library System Design and Implementation</vt:lpstr>
      <vt:lpstr>Objective: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 Design and Implementation</dc:title>
  <dc:creator>basel abubaker</dc:creator>
  <cp:lastModifiedBy>basel abubaker</cp:lastModifiedBy>
  <cp:revision>2</cp:revision>
  <dcterms:created xsi:type="dcterms:W3CDTF">2024-06-08T02:23:42Z</dcterms:created>
  <dcterms:modified xsi:type="dcterms:W3CDTF">2024-06-10T00:58:03Z</dcterms:modified>
</cp:coreProperties>
</file>