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ink/ink1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2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3.xml" ContentType="application/inkml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ink/ink4.xml" ContentType="application/inkml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5.xml" ContentType="application/inkml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ink/ink6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ink/ink7.xml" ContentType="application/inkml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ink/ink8.xml" ContentType="application/inkml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ink/ink9.xml" ContentType="application/inkml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ink/ink10.xml" ContentType="application/inkml+xml"/>
  <Override PartName="/ppt/ink/ink11.xml" ContentType="application/inkml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ink/ink12.xml" ContentType="application/inkml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ink/ink13.xml" ContentType="application/inkml+xml"/>
  <Override PartName="/ppt/notesSlides/notesSlide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ink/ink14.xml" ContentType="application/inkml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ink/ink15.xml" ContentType="application/inkml+xml"/>
  <Override PartName="/ppt/ink/ink16.xml" ContentType="application/inkml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ink/ink17.xml" ContentType="application/inkml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ink/ink18.xml" ContentType="application/inkml+xml"/>
  <Override PartName="/ppt/notesSlides/notesSlide6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ink/ink19.xml" ContentType="application/inkml+xml"/>
  <Override PartName="/ppt/ink/ink20.xml" ContentType="application/inkml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ink/ink21.xml" ContentType="application/inkml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ink/ink22.xml" ContentType="application/inkml+xml"/>
  <Override PartName="/ppt/ink/ink23.xml" ContentType="application/inkml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ink/ink24.xml" ContentType="application/inkml+xml"/>
  <Override PartName="/ppt/notesSlides/notesSlide7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ink/ink27.xml" ContentType="application/inkml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  <p:sldMasterId id="2147483748" r:id="rId5"/>
    <p:sldMasterId id="2147483761" r:id="rId6"/>
  </p:sldMasterIdLst>
  <p:notesMasterIdLst>
    <p:notesMasterId r:id="rId38"/>
  </p:notesMasterIdLst>
  <p:sldIdLst>
    <p:sldId id="367" r:id="rId7"/>
    <p:sldId id="368" r:id="rId8"/>
    <p:sldId id="369" r:id="rId9"/>
    <p:sldId id="370" r:id="rId10"/>
    <p:sldId id="372" r:id="rId11"/>
    <p:sldId id="373" r:id="rId12"/>
    <p:sldId id="374" r:id="rId13"/>
    <p:sldId id="400" r:id="rId14"/>
    <p:sldId id="401" r:id="rId15"/>
    <p:sldId id="402" r:id="rId16"/>
    <p:sldId id="403" r:id="rId17"/>
    <p:sldId id="376" r:id="rId18"/>
    <p:sldId id="377" r:id="rId19"/>
    <p:sldId id="378" r:id="rId20"/>
    <p:sldId id="379" r:id="rId21"/>
    <p:sldId id="380" r:id="rId22"/>
    <p:sldId id="382" r:id="rId23"/>
    <p:sldId id="383" r:id="rId24"/>
    <p:sldId id="384" r:id="rId25"/>
    <p:sldId id="385" r:id="rId26"/>
    <p:sldId id="386" r:id="rId27"/>
    <p:sldId id="388" r:id="rId28"/>
    <p:sldId id="390" r:id="rId29"/>
    <p:sldId id="389" r:id="rId30"/>
    <p:sldId id="391" r:id="rId31"/>
    <p:sldId id="392" r:id="rId32"/>
    <p:sldId id="394" r:id="rId33"/>
    <p:sldId id="395" r:id="rId34"/>
    <p:sldId id="396" r:id="rId35"/>
    <p:sldId id="397" r:id="rId36"/>
    <p:sldId id="398" r:id="rId37"/>
  </p:sldIdLst>
  <p:sldSz cx="9144000" cy="5143500" type="screen16x9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8">
          <p15:clr>
            <a:srgbClr val="A4A3A4"/>
          </p15:clr>
        </p15:guide>
        <p15:guide id="2" pos="2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58970" autoAdjust="0"/>
  </p:normalViewPr>
  <p:slideViewPr>
    <p:cSldViewPr>
      <p:cViewPr varScale="1">
        <p:scale>
          <a:sx n="153" d="100"/>
          <a:sy n="153" d="100"/>
        </p:scale>
        <p:origin x="420" y="156"/>
      </p:cViewPr>
      <p:guideLst>
        <p:guide orient="horz" pos="1668"/>
        <p:guide pos="2352"/>
      </p:guideLst>
    </p:cSldViewPr>
  </p:slideViewPr>
  <p:outlineViewPr>
    <p:cViewPr>
      <p:scale>
        <a:sx n="33" d="100"/>
        <a:sy n="33" d="100"/>
      </p:scale>
      <p:origin x="0" y="24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gs" Target="tags/tag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36:41.15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1904 3199 4163,'-20'0'1634,"1"0"672,-1 20-96,0-20-384,20 0-192,-20 0-353,20 0-480,-21 0-97,21 0-95,0 0-289,21 0 128,-21 0-159,20 0 95,0 0-32,0 0 33,19 0-225,1 0 0,-1 0 32,21 0-224,-1 0 160,22 0-160,-42 0-32,21 0 128,-21 0-96,-19 0 32,-20 0-64,20 0 32,-20 0-64,0 0-192,0-20-161,-20 20-576,20 0 1,-20 0-66,20 0-1472,-20 0-4869</inkml:trace>
  <inkml:trace contextRef="#ctx0" brushRef="#br0" timeOffset="375.0214">2201 3099 352,'-18'0'10153,"18"0"-9672,0 0 640,0 0 416,0 0-896,18 0 288,3 0-385,-1 0-191,20 21-65,-21-21 64,21 19 1,0-19-193,-21 20 0,21-20-32,-20 19 0,19-19 193,-19 21-33,0-21-256,1 20 64,-1-20 64,-20 0-64,0 0 321,-20 20 479,-1 0-415,1-1-97,-39 1-160,19 0-224,20 0-32,-19 20-480,-1-20-1250,20-1-1985,1 21-7688</inkml:trace>
  <inkml:trace contextRef="#ctx0" brushRef="#br0" timeOffset="6507.3722">1726 4291 7366,'-21'0'1025,"21"0"-256,0 0 897,-20 0-65,20 0-255,0 0-354,0 0-511,0 0-225,0 0-32,20 0 33,1 0-1,-1-19-32,0 19 64,19 0 1,21 0-129,-21 19-32,21-19-96,19 0-32,0 0 32,-18 0-32,-2 0-32,-19-19-32,-21 19-160,-19 0-257,0 0-127,0 0-289,0 0-1794,0-20-2850</inkml:trace>
  <inkml:trace contextRef="#ctx0" brushRef="#br0" timeOffset="6839.3912">2143 4153 8840,'0'0'32,"0"0"-416,0 0 992,0 0-127,20 0 223,0 19-31,-2-19-449,23 20-96,-21-20 160,19 20 129,-19-20-161,20 20 0,-20-20-95,-1 20-97,1-20 32,-20 0 0,20 20-32,-20-20 544,0 19 225,-20 2-32,0-2-225,-19 2-191,-1-2-193,1 1-128,19 0-160,0 0-545,0 0-1441,-1-20-4996</inkml:trace>
  <inkml:trace contextRef="#ctx0" brushRef="#br0" timeOffset="13376.765">6589 4708 960,'60'0'1314,"-1"0"-417,-18 0 63,18 0 450,-1 0-225,3 0-96,-2 0-481,21 0 97,-21 0-64,41 0 95,-21-19 65,0 19 0,20 0-96,-18-20 31,-23 20 1,1 0-353,2 0-288,-22 0-63,1 0-1,0 0-97,-20 0-63,-1 0-224,1 0-128,20 0-33,-40 0-160,21 0-1056,-21 0-3012</inkml:trace>
  <inkml:trace contextRef="#ctx0" brushRef="#br0" timeOffset="23866.3651">1825 5306 9352,'0'0'1666,"0"0"-97,0 0 33,0 0-353,0 0-448,0 0-545,0 0-224,0 0 32,0 0 96,20 0 97,0 0-97,-1 0-64,21 0 0,0 0-96,-21 0 96,21 0-32,1 0 96,-21 0-288,18 0 128,-17 0-448,-21 0-321,20 0-512,-20 0-1057,0-21-1602,0 21-4484</inkml:trace>
  <inkml:trace contextRef="#ctx0" brushRef="#br0" timeOffset="24176.3828">2084 5107 12651,'-41'19'705,"41"-19"-865,0 0 448,-20 0-96,40 0 801,-20 0-256,41 0-513,-3 21-160,23-21-64,-22 0 32,21 19-32,-41-19 0,21 20 0,-20-20-64,0 21 32,-1-21 32,-19 0 0,0 19 128,0 1 161,-19 0-97,-1-1 32,0 2-64,0-1-64,-19-1-64,19 1-96,-20-1-320,19 22-481,-17-21-1793,-3-1-9802</inkml:trace>
  <inkml:trace contextRef="#ctx0" brushRef="#br0" timeOffset="35933.0553">2916 8663 2594,'0'0'5894,"0"0"-5959,-18 0 450,18 0 1312,0 0-63,0 0-417,0 0-640,0 0-225,0 0 32,0 0 257,18 0-129,2 0-223,21 0-33,-3 0-96,3 0-32,-1 0-96,19-19-32,-19 19-256,19 0-513,-39 0-864,19-21-2723</inkml:trace>
  <inkml:trace contextRef="#ctx0" brushRef="#br0" timeOffset="40854.3368">5795 3854 13132,'0'21'833,"0"-21"-993,0 0 608,20 0 64,19 0 65,1 0 128,1-21-353,38 21-288,-20 0-32,20 0-32,22-19 0,-22 19 0,20 0-320,-20 0-545,0 0-769,-19 0-1248,-1 0-3845</inkml:trace>
  <inkml:trace contextRef="#ctx0" brushRef="#br0" timeOffset="41243.359">8674 3655 15855,'0'0'-353,"20"0"481,19 0 321,1 0 95,-1 0 673,22 0-608,-2 21-513,20-21-64,1 20 32,19-20-96,1 19-416,-1-19-673,0 20-673,-20 0-801,0-20-1568</inkml:trace>
  <inkml:trace contextRef="#ctx0" brushRef="#br0" timeOffset="42087.4073">14390 4849 11723,'0'-20'288,"0"20"-160,0 0 705,0 0 160,0 0 256,0 0-320,0 0-481,0 0-352,0 0 129,0 0 159,0 0-192,0 0-128,20 0 224,1 0 97,19 0-225,19-21-64,1 21-128,-1-19 64,20 19-128,-18 0 96,18-21-545,-40 21-608,21 0-224,-40 0-769,19 21-2979</inkml:trace>
  <inkml:trace contextRef="#ctx0" brushRef="#br0" timeOffset="42664.4403">16058 4729 7238,'0'0'-1697,"0"0"-97,21 0 1602,-21 0 288,0 0 929,0 0-96,20 0-385,-20 0 1122,0 0 672,0 0-384,0 0-673,0 0-32,0 0-31,0 0-322,0 0-223,0 0-257,0 0-31,0 0-193,0 0 32,0 0-96,20 0 64,-20 0 129,18 0-129,23 0 64,-1 0-160,-1 0-96,21 0 64,19 0 129,-20 0-226,20-21 1,2 21 32,-22 0-96,-19 0-929,-21 0-608,1 21-673,-20-21-4229</inkml:trace>
  <inkml:trace contextRef="#ctx0" brushRef="#br0" timeOffset="43811.5058">6550 5783 7334,'-20'0'1538,"20"0"-353,0 0-128,-20 0 128,20-21 321,0 21 31,0 0-640,0 0-449,0 0-256,20 0 193,19 0-97,1 0-256,39 0 64,0 0-160,20-20 128,21 20-64,19-19 32,1 19-32,-2-20 32,1 20 64,-19-19 0,-2 19-192,-38 0-352,-21 0-1250,-19 0-1248,-19 0-5350</inkml:trace>
  <inkml:trace contextRef="#ctx0" brushRef="#br0" timeOffset="44452.5426">10043 5742 2081,'-20'0'8200,"20"0"-7239,0 0 256,0 0 97,0 0 95,0 0-352,20 0-513,20 0-159,19 0-33,20 0 193,21 0-161,0 0 32,18 0-191,-19 0-97,21 0-96,-41 0 0,1-19-160,-21 19-513,-18 0-512,-23 0-352,-18-20-2307</inkml:trace>
  <inkml:trace contextRef="#ctx0" brushRef="#br0" timeOffset="48359.766">5518 7154 5861,'0'0'2082,"0"0"-1569,0 0 1024,0 0 0,0 0-383,0 0-386,0 0-255,0 0 31,0 0-31,0 0-129,0 0-96,0 0 65,0 0 63,0 0 0,0 0-223,0 0-129,0 0 0,0-21-32,0 21 64,0 0 32,0-19 32,0-2 96,0 21 97,0-19-289,0-1 192,0 0-160,20 0-32,-20 0 0,0 0-64,18 1 128,3-1-256,-1 0 160,0 0 0,0 0 0,-1 0 64,1 1-128,0-1 64,0 0 33,0 0-130,-1 20 33,1-20 64,0 20-32,20-20 0,-21 20-32,21-19 32,1-2 32,-3 21-64,3-19 64,-2-2-64,1 21-32,0-19 96,19 0-64,-19 19 64,19-21-32,2 1 0,-2 20 0,-19-20-32,-1 20 0,1 0 96,-1 0-192,-19 0 64,20 0 32,-1 0-32,-19 0 64,20 0-32,-1 20 32,2-20-32,-1 0 64,-1 0-32,1 0 0,-1 20 0,1-20 0,0 0-32,-1 21 64,1-21-128,1 19 128,-3-19 32,3 19-160,-3 2 96,3-2 0,-1 2 0,-21-2 0,21 1 0,0 0 0,-21-20-32,1 20 32,0 0 32,21 0-32,-23-1 0,2 1 0,0 0 0,21 0 64,-23 0-32,23 0-64,-21-20 64,19 19-32,-19 1-64,0-20 128,20 20-64,-20-20 32,19 20-32,-19-20-64,21 20 128,-3-20-128,-17 0 96,19 20 0,-22-20-64,23 0-224,-1 19 608,-1-19-448,1 0 128,-1 21-32,1-21 64,-20 0-64,0 0 0,-1 0 0,1 0-32,0 0-160,-20 0-160,21 0-257,-21 0-128,0 0-31,0 0-193,20 0 224,-20 0 257,0 0-289,0 0-1281,-20 0-3171</inkml:trace>
  <inkml:trace contextRef="#ctx0" brushRef="#br0" timeOffset="48712.7862">8336 6955 10473,'0'0'737,"20"0"-897,-20 0 512,0 0 545,20 19 192,-1-19-416,1 20-449,0-20-128,21 20-32,-23 0 256,23-20 1,-1 20 159,-21-20 97,21 0 95,-20 20-191,0-20-289,-20 0-96,0 19 160,-20 2-95,20-2-226,-20 2-191,0-2 32,0 1 128,1 0-32,-1 0 64,-21-20 32,21 20 32,-18-20-64,17 0-353,1 19-1569,0-19-3651</inkml:trace>
  <inkml:trace contextRef="#ctx0" brushRef="#br0" timeOffset="53549.0629">6391 8464 6149,'0'0'641,"0"0"-1218,0 0 866,0 0 2081,0 0-32,0 0-1121,0 0-544,0 0 128,0 0 256,0 0-225,0 0-351,0 0-161,0 0 33,0 0-33,0 0-96,0 0-160,0 0-64,0 0 64,-21 0 160,21 21-224,0-21-96,0 20 160,0-1-32,0 1 0,0 0-64,0 0 96,0 0-64,0-1 32,0 2-32,0-2 0,0 2 33,21-2-66,-1 1 98,-20 20-33,20-20 0,0 0 0,-1 19-96,1-19 64,20 20 32,-20-20-32,19 20 0,-19-21-193,20 1 450,-1 0-161,1 0 64,-1-20 128,2 20-96,17-20 65,3 0-65,-2-20-32,1 0-96,-1 20 32,2-20-128,18 20 64,-20-20-32,1 20 32,-1 0 0,0-19-32,-19 19 32,1-21 32,17 21-64,-17-19 32,-2-1-64,21 0 96,-21-20 0,1 20-96,0 1 32,-1-1 0,-19-20-32,21 20 0,-23-19 32,2 18-96,1 2 0,-1-21 64,-20 20 32,20 0-64,-2 0 128,3 20-96,-1-20 96,0 1-64,19 19 0,-19-20 0,20 20 0,-1 0 32,-19-21 0,0 21-32,20 0-64,-40 0 128,19 0-96,-19 0 0,20 0 32,-20 0-64,0 0 0,0 0 0,0 0-128,0 0-385,0 0-1152,-20 0-1699,20 0-8551</inkml:trace>
  <inkml:trace contextRef="#ctx0" brushRef="#br0" timeOffset="53868.0811">8237 8345 11851,'20'0'320,"19"0"-128,-19 0 449,20 0-1,-1 0 417,1 20-768,-19 1-225,17-21-32,-18 19 0,1 1 0,-1-20-32,-20 20 0,20-1 32,-20-19 32,0 0 320,0 21 97,0-1 127,-20-20 193,20 19-160,-20 1-225,-1 0-256,1 0-32,2 0-160,-2-1-480,-1 21 95,1-19-1088,-19-2-1666,19 1-8872</inkml:trace>
  <inkml:trace contextRef="#ctx0" brushRef="#br0" timeOffset="65974.7736">6629 2662 12203,'0'-19'801,"20"-2"-673,19 1-160,1-19-352,-1-1 255,22-19 226,18 19 127,-39 20-160,19-20 64,-19 0-160,-20 21-993,-1 0-3587</inkml:trace>
  <inkml:trace contextRef="#ctx0" brushRef="#br0" timeOffset="66228.7881">6530 2424 11146,'-20'20'-641,"0"0"257,20-1-160,0 21-97,0 0 577,0-1 64,0-19 256,20 20 289,0-20 255,0 0 161,-1-20 160,21 0-288,19 0-192,-19-20-449,19 0-448,2 1-865,-2-2-2851</inkml:trace>
  <inkml:trace contextRef="#ctx0" brushRef="#br0" timeOffset="66775.8194">9707 2126 4964,'0'0'1922,"0"0"-128,0 20-961,0-20-673,-20 39 0,-1-19 352,1 20-127,-19 1-161,19-3-64,0 2-64,0-19-160,20 18-32,-20-19-417,20-20-1120,-19 20-2723</inkml:trace>
  <inkml:trace contextRef="#ctx0" brushRef="#br0" timeOffset="66991.8317">9428 2385 8456,'-21'39'192,"21"-19"-128,0 19 128,0 1-128,0-20 256,0 20 865,21-40-224,-1 19 32,0-19-416,20 0-225,-1 0-96,1 0-224,-1-19-352,1-1-1121,1 0-2371</inkml:trace>
  <inkml:trace contextRef="#ctx0" brushRef="#br0" timeOffset="77679.4429">5358 8623 5637,'0'0'1441,"0"0"-448,0 0 801,0 0-65,0 0-319,0 0-545,20-19-353,-20 19-63,0 0 159,0 0-224,0 19-223,-20-19 31,20 21-32,-20 19-64,1-1-64,-21 21 0,20-1 0,-19 1-32,-1 19 64,-1 1-64,3-20 32,-3 19 32,3-19-64,-3-1 0,21 1-64,-19-21-64,39-18-192,-20-2-417,0 1-736,20-20-1186,0 0-3427</inkml:trace>
  <inkml:trace contextRef="#ctx0" brushRef="#br0" timeOffset="78112.4677">5060 8743 6342,'-20'0'1985,"20"0"-607,0-20-257,0 20 0,0 0 192,0 0-384,0 0-609,20-20 129,0 20-65,1 0-192,-1-19-192,19-2 64,21 2-64,-21-2 32,21 2-32,-21-1 32,1 0 32,-20 20-64,1-20 32,-3 20 32,-18 0 33,0 20 191,0 0-96,0 19-160,0-18 0,0 19-96,0-1-192,0 1-1506,20-20-4900</inkml:trace>
  <inkml:trace contextRef="#ctx0" brushRef="#br0" timeOffset="82880.7404">6311 8623 3651,'0'0'1153,"0"0"641,0-19 480,0 19-673,0 0-319,0 0-129,0 0-256,0 0 63,0 0-191,0 0 0,0 0-96,0 0-161,0 0-352,0 0-64,0 0 0,0 19 33,0 2-65,-20 19 0,20 19-96,-20 20 192,2 1-64,-3 39 64,1 0-96,0 1-96,-20-1-32,21-20 160,-1-19-96,0-21 128,0 1-320,20-20 416,-20 0-224,20-21-160,0-19-769,0 0-1089,0-19-1889</inkml:trace>
  <inkml:trace contextRef="#ctx0" brushRef="#br0" timeOffset="83349.7674">6034 8743 11851,'-20'20'1601,"20"-20"-63,0 0-65,0 0-96,0 0-159,0 0-642,20 0-288,-1-20 65,1 20-65,20-20-32,-1-19-320,21 18 96,-19-19-96,17 21 64,-17-21 0,-2 20-160,-19 0 128,0 1-32,0 19-32,-20 0 32,0 0-160,0 19 320,0 1-64,0 0 96,0 20-192,0 0 32,0-21 32,19 21-64,-19-20-385,20 0-704,0 0-929,0 0-2786</inkml:trace>
  <inkml:trace contextRef="#ctx0" brushRef="#br0" timeOffset="103336.9105">4445 11009 6662,'20'-21'1601,"-20"2"385,0-1 513,0 20-674,0 0-351,0-20-161,0 20-384,-20 0-128,20 0-289,-20 20-352,20-20-192,-19 20-64,19 20 96,-20-1-96,20 21 32,0 0 192,20-1-256,-1 1 160,21-21-96,0-19 32,-1 0 64,22 0 96,-23-20-64,3-20 128,-1-20-96,-1 20 65,1-39-161,-20 19 128,-1-19-64,-19-1 32,20 20 0,-20 1-96,-20-1-32,20 0-64,-19 20-64,-1 20 31,0 0-127,20 20 160,-20 20 96,20 19 32,-21 1 0,21 0 32,21 19-96,-21 0 160,20 1-192,-20-20 32,20 20 32,-20-1-96,20-20 0,-20-19 128,0 20 128,0-21-160,-20-19 64,-20 0 705,19 0-192,-17-20 31,-23 0-95,23 0-33,-23 0-256,2-20-320,-1 0 128,21 20-96,-1-20-160,1 20-417,39 0-480,0-20-1441,0 20-961,18-19-6343</inkml:trace>
  <inkml:trace contextRef="#ctx0" brushRef="#br0" timeOffset="103977.9471">5597 10929 9064,'20'-20'3043,"-20"0"-1666,0 20 641,0-20-737,0 0-352,-20 1 96,20 19-448,-20-20 63,-1 20-351,3 0-225,-2 0-32,0 20-128,-21-1-64,23 21 63,-3 0 1,1 0 32,0 19 32,0 1 0,20-20 32,0 20 0,20-21-32,0-19 32,0 20 0,19-40-64,2 19 256,-1-19-224,-22 0 96,3 0-64,-1-19-320,0 19-737,-20-20-577,0 20-255,0-20-1987,0 0-6694</inkml:trace>
  <inkml:trace contextRef="#ctx0" brushRef="#br0" timeOffset="104122.9555">5378 11128 1409,'-20'0'13677,"20"0"-12941,0 0 386,20 0 575,0 0-255,21 0-802,18-20-416,-19 0-128,-1 20-416,1-19-513,-20 19-1537,19-21-3011</inkml:trace>
  <inkml:trace contextRef="#ctx0" brushRef="#br0" timeOffset="105045.0083">6569 10532 12043,'0'-40'2114,"0"20"-1409,0 0 352,0 0-289,-19 0 1,-1 1-224,0 19-289,-20-21-480,1 21 192,-1 21-289,1-2-287,-2 1-129,1 20-64,1-1 225,19 1 95,0 1 257,20-2 192,0 0 96,20-18 96,0 18 225,1-19-65,37 0-32,-17 0 0,-2-20-95,1 20-193,-20 0-97,-1 19-95,1-19 0,-20 0 96,-20 0 96,1-20 96,-1 20 0,-20-20 96,19 20-63,3-20-65,-2 0 192,-1 0 128,21 0-192,21 0 1,-1 19 223,19-19-224,1 40-192,-20-20 64,-1 1-96,1 18 64,0-19-32,-20 20 64,0-20 192,-20 19-31,0-19 287,20 0 193,-19 0-129,19 19-255,0-19-129,19 0 96,1 0 64,0 0-223,20-1-97,-21 2-64,21-21 0,-20 19-321,0-19-415,-1 0-1090,1 0-1377,-20 0-9802</inkml:trace>
  <inkml:trace contextRef="#ctx0" brushRef="#br0" timeOffset="106654.1003">7204 10750 10634,'-20'0'3235,"20"-20"-2659,-18 20-544,-2 0 0,20 0 0,-21 20-32,1 0-96,20 20 96,0-1 0,0 1 32,0 0-32,20 0 192,1 0 1,17-1 159,23-18 481,-2-21 192,1 0-32,-1-21 96,0-18-160,1-1-193,-21 0-159,-19-20-161,0 1 33,-20-1-1,-20 21-320,-18-2 192,-3 2-159,-38 19-354,19 20-127,1 0-256,0 20-321,19 0-897,-1 20-1025,23-1-1633,36-19-7175</inkml:trace>
  <inkml:trace contextRef="#ctx0" brushRef="#br0" timeOffset="107174.13">8097 10929 15054,'0'40'1441,"0"-21"-1185,-18 2 1282,-2 18-898,20-18-351,-20 18-257,-1-19-32,1 20-32,2-20 64,-23-1-224,21-19-449,0 20-576,1-20-481,-1 0-1281,20-20-6726</inkml:trace>
  <inkml:trace contextRef="#ctx0" brushRef="#br0" timeOffset="107881.1705">8614 10592 13132,'0'-21'1569,"0"1"-544,0 20 417,20-19-129,-20 19-352,0 0-288,20 0-129,-20 19-160,0 1 65,0 40-65,20-21-192,-20 21 97,0 20-289,0-21 0,0 1 0,0-20-64,0 0-97,0-1-63,20-18-64,-20-2-321,19-19-832,-19 0-1025,20 0-1602</inkml:trace>
  <inkml:trace contextRef="#ctx0" brushRef="#br0" timeOffset="108184.1878">9150 10969 14509,'20'19'417,"-20"-19"95,0 21 1154,-20 18-1,20-18-544,-40 18-544,21 1-481,-1 0 0,-20-21 96,1 21-384,19-20-577,0 0-1505,20-20-1730</inkml:trace>
  <inkml:trace contextRef="#ctx0" brushRef="#br0" timeOffset="108832.2249">9607 10511 2754,'-20'-19'10218,"0"19"-8777,20 0-224,0-20 161,0 20-129,0 0-577,20 0-543,0 0-33,-1 20-96,21-1-64,1 2-289,-3-2-63,3 1-97,-21 20 225,-20 0 288,19 0 32,-38-1 32,-1 1 481,0-20 159,-1 20 33,1-21-160,2 21-1,-2-40-256,20 20-191,0 0-65,20-20 64,18 0-256,3 0-257,18 0-223,-19 0-321,-1 0-513,1 0-736,19-20-2914</inkml:trace>
  <inkml:trace contextRef="#ctx0" brushRef="#br0" timeOffset="109029.2361">10242 10849 7751,'0'20'5733,"0"0"-4387,0-20 255,0 20-384,0 20-480,-21-20-161,21-1-383,-18 21-193,-2-20-96,20 1-289,-21 18-768,21-39-160,0 0-833,0 0-3556</inkml:trace>
  <inkml:trace contextRef="#ctx0" brushRef="#br0" timeOffset="109496.2628">10559 10511 14189,'0'0'1217,"0"-19"-801,0 19 257,0-20-353,21 20-31,19 0-161,-22 0-160,23 0-32,-21 20-128,0-20-33,-1 19-63,-19 2 32,0-2 160,0 1 96,-19 1 96,19-2-96,-20 1-64,20 0-64,0-1-129,20 2-31,-1-1 64,1-1 64,0 1 64,0-20 32,0 20 64,-20 0 256,0 0 224,0 0 161,-20-1 352,0 1 32,0-20-160,0 20-481,-19-20-256,19 20-64,0-20-128,20 0-64,-21 0-577,21 0-320,0 0-288,0 0-224,21 0-737,-21 0-3428</inkml:trace>
  <inkml:trace contextRef="#ctx0" brushRef="#br0" timeOffset="110058.295">11017 10333 13676,'0'0'865,"18"-20"-961,2 20 673,21 0 544,-2 0-32,1 20-577,20-20-448,-41 20-288,1-1 32,0 2-128,-20 18-225,0-19 161,-20 0 352,0 19 160,-19-18 160,19-2-32,-20 22 161,40-22-97,-20 1-256,20 0-32,20-1 32,0 2-64,20-1-32,-1-1-32,1 1-64,1 20 32,-23-20 0,2 0 96,0-1 0,-20 1 64,0 0 32,-20 20-64,20-20 32,0 0-96,0 20 64,0-21-96,0 22 0,0-22-352,20 21 31,-20-20 1,0 0 224,0 0 224,-20-1 128,0 1 384,2-20 257,-23 0 320,-18 0-288,-1 0-545,1 0-352,-2 20-160,23-20-1441,-3 0-2179</inkml:trace>
  <inkml:trace contextRef="#ctx0" brushRef="#br0" timeOffset="110965.3469">2977 11386 5733,'-21'20'6758,"21"-20"-5765,0 0 192,0 0 449,0 0-481,21 0-256,-1 0 160,19 0-577,21 0-95,-21 0-97,21 0-192,-1 0 0,0 0 0,22 0-96,-22 0-96,-19 0-192,-1 0-385,-19 0-416,0 0-288,-20 0-32,0 0-962,-20-20-3939</inkml:trace>
  <inkml:trace contextRef="#ctx0" brushRef="#br0" timeOffset="111218.3614">3374 11247 12075,'0'0'641,"20"0"-161,-2 0 1378,2 0-1025,21 0-417,-2 0 160,21 20-576,-21 19 129,1-19 31,0 0 96,-1 20-320,-19-1 96,0-18 96,-20-2 64,0 21 225,-20-19 31,-20 18 33,21-19-193,-41 20-192,21-20-160,-1 19-737,0-19-1793,21 0-3652</inkml:trace>
  <inkml:trace contextRef="#ctx0" brushRef="#br0" timeOffset="116505.6638">1567 7948 9737,'-20'0'320,"20"0"513,-20 0 768,20 0 225,-20 0 32,20-20-321,-20 20-768,20 0-513,-19 0-128,19 0 353,19 0 95,1 0-223,0 0-193,20 0-128,-1 0 32,22 0 128,18 0-160,0 0-96,0-20 32,0 20 32,2 0 0,-23 0 0,3 0-192,-22 0 96,1 0-96,-20 0-129,-20 0-63,0 0-64,0 0-193,0 0-865,-20 0-864,0-20-577,0 20-3138</inkml:trace>
  <inkml:trace contextRef="#ctx0" brushRef="#br0" timeOffset="116787.6799">2102 7749 10570,'0'0'512,"0"0"-320,0 0 0,0 0 481,20 0 192,1 0-705,19 0-128,-1 20-32,1-20 64,19 20 0,-19-20 128,-1 20-160,21-20 32,-39 20 225,-3-20 63,2 0 128,-20 20 225,0-1 961,-20 1-705,2 0-481,-23 0-224,1 0-192,1 19-288,-1-18-993,1-1-1249,19-1-3716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18:19.8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1329 2901 256,'0'20'14702,"0"-20"-14734,0 0 352,0 0 769,-21 0-352,21 0-129,21 0 33,-1 0-417,0 0 0,-1 0-32,1 0 97,20 0-129,-1 0-32,1 0-32,0-20-160,-21 20 128,21 0-224,1 0-256,-23-20-129,2 20-352,1 0-320,-21-20-705,20 20-2274,-20 0-5957</inkml:trace>
  <inkml:trace contextRef="#ctx0" brushRef="#br0" timeOffset="260.0149">1626 2702 13580,'-20'19'-480,"20"2"-193,0-21 994,20 0 127,0 0 641,19 0-288,2 20-577,-1-20-192,-1 20 96,1-1 128,-1 0 129,-19-19 31,0 21-160,0-1 289,-20 0-33,0 0 65,0-20-385,-20 20-128,0-1-64,0 1-192,1 0-1313,-1 0-2179,-20 0-8680</inkml:trace>
  <inkml:trace contextRef="#ctx0" brushRef="#br0" timeOffset="9733.5566">14192 3497 320,'-19'0'929,"19"0"-129,0 0-95,0 0-64,0 0 127,0 0 33,-20 0-224,20 0-193,0 0-160,0 0-31,0 0 95,0 0 320,0 0 385,0 0 128,0 0 97,0 0-1,0 0-320,0 0-65,0 0-223,0 0-225,0 0-63,0 0-161,0 0-64,20 0-32,-1 0 32,21 0-128,-20 0 32,19 0 32,1 0-128,1 0-160,-3 0-673,-17 0-737,19 0-1345,-20 0-2402</inkml:trace>
  <inkml:trace contextRef="#ctx0" brushRef="#br1" timeOffset="51368.9382">13934 2881 3555,'0'0'2562,"0"0"-1248,0 0 223,0 0-160,0 0 385,0 0-353,0 0-608,0 0-320,0 0 31,0 0 129,0 0-1,0 0-159,0 0-97,0 0-192,0 0 32,0 0 33,0 0-97,0 0 32,21 0 64,-21 0-128,20 0-32,-2 0 1,-18 0-33,21 0-32,-1 0-32,0 0 64,0 0-64,-1 0-192,21 0 480,-20 0-256,19 0 0,1 0 32,-20 0-64,19 0 32,1 0 64,1 0-64,-3 0-32,3 0 64,-1 0-64,-1 0-96,1 0 160,-1 0 64,1 0-160,0 0 0,-1 0 32,2 0 128,-3 0-224,23 0 128,-22 0-32,21 0 32,-1-20-64,1 20 96,-1 0-64,-18 0-96,17 0 160,3 0-128,-22 0 64,21 0-32,-21 0 32,21 0 128,-1 0-224,-18 0 192,18 0-224,-1 0 160,3 0-64,-2 0 32,1-20-64,-1 20 96,0 0-384,2 0 576,18-21-128,-19 21-192,19 0 128,-20 0-96,2 0 64,-3 0-192,-17 0 128,18 0-64,0 0 64,1 0-97,-1 0 33,20-19 128,2 19-32,-2 0 128,20 0-160,-20-19 160,0 19-96,-18 0 64,-3 0-160,3 0 128,-2 0 64,0 0-192,21 0 96,-21 0 0,0 0 0,22 0 0,-2 0 64,0 0-32,0 0 193,2 0-1,-2-20 64,0 20 129,0 0-65,0 0-224,2 0 64,-2-20 64,0 20-224,0 0 193,1 0-225,-1 0 0,0 0 0,1-21 32,-20 21 0,19 0 96,-20 0-128,1 0 64,-1 0 64,20 21-160,-18-21 448,18 0-223,0 0 31,0 0 0,2 20-160,18-20 64,-20 0-160,0 0 128,0 0 96,2 0-160,-2 0-64,-20 0 32,20 0 0,-39 0 193,19 0-289,-19-20 31,-20 20-159,1 0-224,-21 0-737,0 0-737,0 0-2915</inkml:trace>
  <inkml:trace contextRef="#ctx0" brushRef="#br1" timeOffset="53238.045">14291 4212 6854,'0'0'5349,"0"-20"-3844,0 20 161,-19-20-545,19 20-480,-20 0-97,0 0-352,20 20-256,-20-20-32,0 20 96,1 20 0,-1-20 0,0 20 32,20 0-32,0-1 96,0 1 0,20-20 97,0 19-193,-1-19 64,21 0 32,0-20-128,-1 20-641,-19-20-1345,21 0-3683</inkml:trace>
  <inkml:trace contextRef="#ctx0" brushRef="#br1" timeOffset="53548.0628">14649 4352 13933,'-20'0'32,"0"19"-32,1 1-96,-1 20 96,20-20-32,0 19 0,20-19-481,19 0-608,1-20 673,-20 20 448,19-20 352,2 0 257,-3-20 191,-18 0 225,1 0 192,-1 1-256,-20-1-64,-20 0-160,-1 0-129,-17 0-255,-3 0-161,1 1-224,1 19-160,19 0-577,0 0-768,0 0-1378,20 19-2755</inkml:trace>
  <inkml:trace contextRef="#ctx0" brushRef="#br1" timeOffset="53836.0793">15006 4352 2274,'40'-21'10666,"-60"21"-10090,0 0 353,1-19-544,-1 19 511,-20 0-383,20 0-449,-19 19-160,39-19 0,-20 21-96,40-2 95,0 1 1,19 0-192,21 0 96,-21 0 96,21 0 0,-21 19 64,-19-19 0,0 0 32,-20 0 256,-20-20 481,0 20 63,-19-20 1,-1 0-416,-19 0-225,19 0-577,0 0-960,1-20-1954,39 0-8616</inkml:trace>
  <inkml:trace contextRef="#ctx0" brushRef="#br1" timeOffset="54031.0903">15204 4331 5861,'40'21'9961,"-40"-21"-9352,21 0 1185,-1 0-705,-20 0-128,39 0-193,-19 0-671,20-21-33,-20 21-128,19 0-193,-19-19-255,0 19-545,0-21-705,-1 2-1345,-19 19-3075</inkml:trace>
  <inkml:trace contextRef="#ctx0" brushRef="#br1" timeOffset="54240.1024">15364 4093 13292,'0'39'288,"0"1"1378,0 0 32,0 0-161,0-1-416,0 1-640,0 0-225,0 20-256,0-20 96,0-1-192,0 1-513,20-20-160,-20 0-352,20-1-608,-20 2-1666,19-21-4773</inkml:trace>
  <inkml:trace contextRef="#ctx0" brushRef="#br1" timeOffset="54572.1213">15781 3835 13612,'0'0'801,"-20"0"-833,0 19 224,-1 21 801,3 0 353,-2 20-418,20 19-447,-20-20-129,20 21 129,0-20-65,0-1-256,20 1 0,0-20-96,-2 0-32,23-1-128,-21 1-64,0-20-128,-1 0-96,1-20-513,-20 0-769,20 19-2113,-20-19-8297</inkml:trace>
  <inkml:trace contextRef="#ctx0" brushRef="#br1" timeOffset="56252.2175">16038 3994 6149,'-20'-20'4453,"20"0"-3621,0 40-1312,0 0 896,20 19 801,0 21-31,1 0-322,-1 19-447,-20 1-161,20-1-64,-20-19 32,0-1 97,0-19-1,0-20 64,0 0-63,0-20 287,0-20 321,0 20-577,0-40-480,18 0 64,-18 1-160,21-1 64,-21 20-96,20 0-33,0 20 65,0 0 64,-20 20 256,19 0 160,1 0-128,0 20-63,0 19-65,-20-19-193,20-1-415,-1 1-1506,1-20-3107</inkml:trace>
  <inkml:trace contextRef="#ctx0" brushRef="#br1" timeOffset="56641.2396">16595 4431 16111,'-40'0'-865,"1"20"417,19 0 191,-1 19 385,21 1 289,0 0-257,21 0-256,-1-21-385,19 21 193,1-21 256,-1-19 64,1 21 64,0-42 128,-1 21 129,-19-19-1,-20-21-128,0 21-64,0-21 33,-40 20-193,21-20-577,-41 20-288,21 0 673,-21 20 480,21 0 33,19 0-129,-1 20-96,1 0-32,20 0 128,20 0 225,21 0-65,-2-1-192,21-19-288,-21 0-192,1 0-577,-1 0-1377,1 0-3107</inkml:trace>
  <inkml:trace contextRef="#ctx0" brushRef="#br1" timeOffset="56967.2584">17032 3894 2049,'-20'-40'11563,"20"40"-11402,0 0 223,-20 0-352,0 40 641,20 0 544,-21 0-417,21 19-383,0 21 127,0-21-95,0 21-65,0-20-160,21-1-63,19 1-65,-20-20-224,19-1-33,-19 1-351,20-20-417,-1 0-1057,-19-20-2146</inkml:trace>
  <inkml:trace contextRef="#ctx0" brushRef="#br1" timeOffset="57154.269">17269 4272 2690,'0'19'13613,"20"2"-13133,-20-2 866,41 21-225,-23-20-385,23 0 65,-1 0-641,-1 0-320,1 0-641,-1-20 33,-19 19-1090,20-19-3235</inkml:trace>
  <inkml:trace contextRef="#ctx0" brushRef="#br1" timeOffset="57343.2799">17547 4232 15182,'-39'20'384,"39"-20"-95,-40 20 896,20-1-96,1 21-257,-1 0-543,0-20-289,-1 20-545,21 0-191,0-21-418,0 21-703,0-40-1923,21 20-3715</inkml:trace>
  <inkml:trace contextRef="#ctx0" brushRef="#br1" timeOffset="57623.2958">17706 3775 12043,'-20'-20'2370,"20"0"-2018,-20 20 257,20 20-161,-20 0 834,20 20-289,0-1-481,0 1-256,0 20-31,0-20-97,20-1-64,-20-18-96,20 18-353,0-19-159,1-20-385,17 0-929,-17 0-2082,-1 0-6501</inkml:trace>
  <inkml:trace contextRef="#ctx0" brushRef="#br1" timeOffset="57753.3033">17846 3934 12299,'-20'60'481,"20"-41"-738,20 1-960,-20 1 481,19-2-450,1-19-2369</inkml:trace>
  <inkml:trace contextRef="#ctx0" brushRef="#br1" timeOffset="57918.3128">17885 3835 19154,'0'19'64,"0"-19"-417,0 0 225,0 0 32,20 21-192,0-21-897,0 19-3332</inkml:trace>
  <inkml:trace contextRef="#ctx0" brushRef="#br1" timeOffset="58150.326">18103 3715 13164,'0'20'288,"20"0"993,-20 0-31,21 0-482,-21 20 225,18-21-352,-18 21-449,0 0 0,0-20-96,0 20 97,0-21-193,0 1 0,0-20-705,0 21-1185,0-21-4100</inkml:trace>
  <inkml:trace contextRef="#ctx0" brushRef="#br1" timeOffset="58496.3458">18282 3616 14253,'20'0'-96,"-20"20"1025,20 20 576,19-20 161,-19 39-481,20-19-641,-1 19-383,1 1-97,-20 20 0,1-20-64,-21-1 32,0 0 96,-21 1-96,1-20 64,0 0-64,0 0 64,1-21-128,-1 21-256,0-20-481,0 0-1121,0-20-4452</inkml:trace>
  <inkml:trace contextRef="#ctx0" brushRef="#br1" timeOffset="58914.3697">19037 4490 15502,'20'20'1538,"-20"-20"-481,0 20 96,0 0 32,-20-20-320,-1 20-769,-19 0-128,22-1-449,-3 2-512,1-2-1057,0-19-5861</inkml:trace>
  <inkml:trace contextRef="#ctx0" brushRef="#br1" timeOffset="59642.4114">19751 4272 13548,'0'-20'897,"0"0"192,0 20-128,0 0-96,0 0-577,0 0-512,0 20 160,0 0 64,0 20 0,0-21 0,20 21 0,-1 0 0,1-20-32,0 0-32,21 0 32,-23-20 0,23 0 128,-21-20 64,0 0-32,-1 0 0,1 0 161,-20 0-225,20 1-96,-20-2-97,0 21-95,20 0-288,-20 21 223,20-2 129,-1 21 128,-19 0-32,20 19 32,-20-19 32,20 19 0,-20-19 321,-20 0 351,0 0 353,1-20 256,-41 20 129,21-21-417,-22-19-225,3 0-95,-3 0-513,2 0-192,19-19-480,21-2-609,-21 2-321,40-22-576,-20 22-1121,20-1-3395</inkml:trace>
  <inkml:trace contextRef="#ctx0" brushRef="#br1" timeOffset="59988.4312">20187 3696 14093,'0'-20'672,"0"20"-575,40 0 896,1 20 224,-3 19-32,23 1-384,-22 20-321,21-1-32,-1 21 129,-19-21-193,-1 21-191,-19-1-65,0 1-96,0 0 96,-20-21-160,0 1 96,-20-1-449,0-19-319,-19 20-417,19-21-1025,-20 0-3364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20:09.24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14192 5027 8231,'-19'20'64,"-1"-20"513,20 0-417,0 0 513,20 0 768,-1 0-288,21-20-544,0 20-225,19 0-64,20 0-127,2 0 31,37 0-128,1-20 32,41 20-96,-2 0 32,40 0-32,-19 0 0,39 0 128,1 0 449,0-20 256,-1 20-193,19 0-31,2-19-32,0 19-193,-2 0-32,22 0-95,-2 0-97,2 0-96,-1 0-64,1-20 32,-2 20-32,2-20-320,-42 20 960,1 0-383,-19 0 383,-19 20-608,-22-20 96,-19 0-160,-39 20 129,-21-20-1283,-39 0 674,-21 0-1570,-19 19-929,-19-19-1409</inkml:trace>
  <inkml:trace contextRef="#ctx0" brushRef="#br0" timeOffset="11259.644">11930 1887 2114,'0'0'1729,"0"0"33,0 0-321,0-19 1,0 19 31,-20 0-192,20 0-416,0 0-192,0 0-161,0-21-192,0 21-320,0 0-224,0 21 128,20-21 0,-20 0 0,0 19 64,0 2 0,18 18 0,-18 1 32,0 20 64,0-1-64,-18 1 32,18-1-32,0 2 0,0-2-32,0 0 32,0 1-64,0-1 64,0 1 0,0 0 64,0-1-32,0 21-64,0-21 64,-20 1 64,20-1-128,-20 21 64,20-21-32,-21 1 32,21 20 0,0-21 96,0 1 128,0 19 1,0-19 127,0 20-32,0-21-63,0 20-129,0-19-32,0 19 128,0-19 0,0 20-95,0-20-97,0-1-32,0 20 64,0-19-64,0 0-32,21-1 64,-21 1-32,0-20 0,0 19-32,0 1 32,0-20-32,0 19 0,0-19 32,0-1-32,0 1 0,0 1 0,0-2 0,0 1 0,0-20 32,20 19 32,-20-19-256,0-20 192,0 20 32,20 0-64,-20-20 96,0 0 96,18 20 32,-18-20-96,21 0-64,-21 0 32,20 0 0,0 0-160,0 0 0,0 0 32,-1-20-32,1 20 96,0 0-32,20 0 32,-21 0 0,1 0-32,21 0 32,-3 0 0,-18 0-64,21 0 32,-21 0 32,19 0 0,1-20-32,-1 20 32,-19 0 0,20 0-32,-1 0 64,-19 0-32,20 0 32,-1 0-64,1 0 32,1 20 0,-2-20 32,21 0 0,-21 0-64,21 0 32,-1 0 0,2 0 32,-2 0-32,-1 0 0,3 0 0,-2 0 32,20 0 96,-19 0-64,-1 0 0,2 0 0,18 20-64,-20-20 0,21 0 32,-1 0-32,0 0 0,1 0-32,19-20 32,-20 20 0,20 0 0,-18-20 0,18 20 0,0-20 32,0 20-32,-20 0 0,21-20 0,-1 20 0,0 0 0,0-19 0,0 19-160,1 0 545,-1-20-706,0 20 642,0 0-706,1-20 577,-1 20-256,-20 0 96,20 0-32,-18 0-32,18 0 32,-20 0 0,0 0 0,20 0 0,-20 0 0,21 0 128,-1 20-480,-19-20 640,20 0-544,-1 0 576,-20 20-672,0-20 704,20 0-480,-20 0 128,2 19 32,18-19-64,-20 0 32,20 0 32,1 20-32,-1-20 0,-20 0 32,20 0-32,21 0-32,-21 0 32,0 20 0,0-20 32,0 0 32,1 0-64,-1 0 33,20 0 31,-20 0 0,1 0-32,-1 0-32,0 0-32,21-20 32,-21 20 32,0 0-32,0 0 0,21 0 32,-21-20-32,0 20 32,0 0-32,0 0 0,1-19 0,-1 19 0,0 0-192,0-20 512,-20 20-288,0 0 32,-18-20-64,18 20 32,-20 0-64,-19 0 32,21-20 0,-23 20-96,23 0 0,-22 0 0,1 0 32,-1 0 64,1-20 32,0 20-32,-1 0 32,-19 0 32,0 0 64,1 0-32,-3 0 0,-18 0-96,20 0 0,-20 0 0,20 0-64,-20-20-64,0 20 96,0-19 32,21-1-64,-21 20 64,0-21 0,-21-19 64,21 21-32,-20-22-32,20 22 64,-20-40-32,20 19-32,0-20-32,0 1-32,0-21-64,0 1 64,0-1-32,0 1 96,0-1 0,0-19-64,0 19 96,0-19-64,0 0 32,0-1 0,0 1 32,0 0 0,0-1-32,0 1 64,0-1-64,0 1 128,0 0-32,0-1 32,0 1-64,0 19-64,0-19 0,0 20 32,0-1 32,0 2 32,0-3-32,-18 22 257,18-21-257,0 21 0,0-1-32,0 21-32,0-1 32,0 19-64,0-17 160,0-23-160,0 21 160,0 1-64,0-1-64,0 0-32,0 21-64,-21-1-32,21-1-64,-20 2-33,20-1 129,-20 20 0,0-20 32,-19 20-32,-1-19 32,1-2 32,-21 21 32,1 0-64,-20 0 32,-22 0 0,-17-20-32,-1 20-32,-1 0-64,-19 20 31,1-20 65,-22 0 64,2 0 0,-2 0-32,2 0 64,-20 21 32,18-21-64,-18 0 96,0 0-31,-1 0 63,-19 19-32,-2-19-32,1 20-64,1 0 32,0-1-32,-1 2-32,1-1 32,-1-20 0,1 19 32,-21 1-32,21-20 0,-1 20 64,-19 0-96,19-20 64,1 20-32,-1-20 0,1 0-32,20 20 0,-21-20 0,21 0 0,-2 0 64,2 0-32,0-20 64,-1 20 96,-1 0 96,2 0-32,0 0 1,18-20-257,2 20 192,-20 0-160,38-20 32,-18 20-32,18 0-32,21-20-32,-19 20-257,19 0-415,20 0-1122,-1 0-2915</inkml:trace>
  <inkml:trace contextRef="#ctx0" brushRef="#br0" timeOffset="17670.0107">1169 6438 11466,'-59'0'897,"39"0"577,0 0-834,1 0-31,19 0 384,0 0-353,0 0-319,19 0 31,1 0-192,0 0-32,20 20-96,19-20 96,-18 20 1,38-20-33,-20 0-64,21 0 96,-1 0-256,-20 0-97,2 0-223,-2 0-609,-39-20-737,18 20-1345,-17-20-2210</inkml:trace>
  <inkml:trace contextRef="#ctx0" brushRef="#br0" timeOffset="17922.0251">1646 6260 12684,'-20'0'32,"20"0"96,0 0 480,20 0-95,39 19 576,-18-19-481,18 20-287,1-20-225,-21 20-32,21-20 0,-21 19-64,1 2 0,-19-1 0,-1-1 32,-20 1 192,0 0 32,-20 0-96,-1 20-31,-39-1-33,1 1-64,-20 1-192,0-3-1282,-2 2-3074</inkml:trace>
  <inkml:trace contextRef="#ctx0" brushRef="#br1" timeOffset="23980.3716">6470 5861 6470,'0'0'864,"0"0"-31,0-19 961,0 19-32,0 0-161,0 0-704,0 0-577,0 0-96,0 0-127,-19 19 31,19-19 0,-20 21 0,0-21-128,0 20 96,-19-1-96,19 21 32,-21-20-64,3 0 64,17 19-32,-19-19 0,20 20 0,0-20 32,1 0-32,19-20 0,-20 20 0,20-20 0,0 0 64,20 0 128,-20 0 65,39-20-129,-19 0-64,20 0-64,-1 0 0,22-20 32,-23 21 0,3-1 0,-1 0-32,-21 0 0,-19 20 0,0 0-224,0 0-225,-19 20 257,-21 0 96,-1 19 64,3 1 64,-23 0 64,2 0 96,19 0 64,1-21 33,19 22-97,0-22-160,0 1-96,20-20 0,0 0 0,40 20-64,-20-40 32,19 20-193,21-20-63,-21 1-64,22-2 31,-2 1 97,-19-20 96,-1 40 192,-19-19 0,-20 19-96,20 0-65,-40 19 322,20 2-161,-39-2 0,-1 22 0,20-2 0,-19 0 0,-2 2 96,1-22 128,22 1 64,18 0-64,-21-20-160,42 0 161,-3 0-1,22-20-128,1 0-64,-2-19-32,1-1-32,19 20-64,-19 0 64,-20 1 0,-1-2 32,1 21-64,-20 0 96,0 21 384,-20-2-128,-19 1-191,19 19-33,0-18-64,0-1-64,20-1-257,-19 1-63,19-20-32,0 20-1891,0-20-5668</inkml:trace>
  <inkml:trace contextRef="#ctx0" brushRef="#br1" timeOffset="25041.4323">8435 5921 2274,'0'0'8744,"-20"0"-7815,20-19 352,0 19-352,-20 0-192,1 0-193,-1 0-320,-20 19-192,1 1 0,-1 0 64,0 20 1,-19-20 31,39 19-192,-19-19 128,19 0-64,20 0 0,0-20 0,0 20-64,0-20 160,20 0 32,-2 0 32,3 0-32,19-20-96,19 0 0,-19 0-96,19 0-128,1 0-32,-21 1 128,2-1 64,-3 0 64,-18 20-32,1 0-64,-21 0-65,-21 0 65,1 20 64,-18 19-96,-23 1 96,-18 20 32,20-21 32,-1 21 32,1-20 33,39 0-1,-19-21-96,39 2-64,0-21 0,0 0-64,18 0 96,23 0-32,18-21-161,-19-18-159,19 19-128,21 1 127,-41-22 257,22 22 96,-23 19 0,-17-21 0,-21 21-64,0 21 352,-41 18-95,23-18-193,-43 18 160,22 0 160,-21 2 64,21-2 1,19-19 95,0 0-288,20-20-224,0 0 160,20 0-31,19-20-97,1 0-97,19 0-159,-19 1-64,1-1 192,-3-1 128,-17 2-32,-1 19-128,-20 19 160,-20-19 320,20 41-32,-21-22-96,1 21-96,2-20-96,-2 0-576,20 0-2275,0-1-8808</inkml:trace>
  <inkml:trace contextRef="#ctx0" brushRef="#br1" timeOffset="26029.4888">13418 5882 15246,'0'0'160,"0"0"-64,-20 0-32,0 0-96,1 20 96,-21 19 96,0 1-128,1 0 0,-22-1 1,23 1 159,-3 0-128,21-20 64,2-1 64,18 2 64,0-21 193,18 0-1,23-21-320,-1 2 129,19-1-193,0-20-96,1 20 64,-21-20-225,21 21-31,-21-1 0,1 20 128,-40 0-128,0 0-353,0 0 289,-40 39 160,1-19 32,-1 20 160,-19 0 0,-1 20 192,1 0 96,0-21-127,19 0 287,19-18 33,1-1-321,40-20-64,21 0 32,-3 0-288,23-20-32,-2-20-32,20 20-225,-39 0 97,19 1 64,-19-2 192,-19 21-32,-1 0-96,-40 0 192,-1 21 96,1 18 0,-18 0 128,-3-18 96,1 18 1,21-19 127,-1 20-31,0-40-225,20 20-224,0 0 96,20-20-192,0 0-449,-1 0-1184,1 0-4645</inkml:trace>
  <inkml:trace contextRef="#ctx0" brushRef="#br1" timeOffset="26822.5341">16137 5921 9577,'0'-19'1953,"0"19"-864,0 0 577,0 0-1025,-18 19-481,-22-19-32,-1 40 32,-18 0-96,-1-1-32,1 1 64,-20 0 321,39 0 255,1 0-159,-1-21-225,40 1-128,0-20-64,0 0 417,20 0-161,18-20-416,23 1-128,-2-2 0,1-18-65,-1 19 1,0 0-192,-19 0 192,-19 20 95,-21 0-31,0 0 224,-21 40 96,-19 0-96,-19 0 225,19-1 63,-19 1-192,19 0 96,21 0 97,-1-20-193,20-1-96,0-19 192,39 0-64,1 0-224,0 0-96,19-19-32,0-1-33,-19-1 225,1 2 0,-21 19-32,-2 0 96,-18 0 225,0 19 127,-18 2-224,-2-1-160,0-1-32,20 1-96,0 0-224,0 0-705,20 0-1281,0-20-3396</inkml:trace>
  <inkml:trace contextRef="#ctx0" brushRef="#br1" timeOffset="41140.3531">4445 6915 4708,'0'0'1634,"0"0"-417,0 0-417,0 0 97,0 20-32,0-20-320,0 0-129,0 0-64,0 0 257,0 20-129,0-20 1,0 0-97,0 0 1,0 0-1,0 0-64,0 0 97,0 0 127,0 0 97,0 0-257,0 0-256,0 0-32,0 0-96,0 0-32,0 0-64,0 0 64,0 0 64,0 19 0,0-19-32,0 0 0,0 20 64,0-20-32,0 20-32,0 0 32,0-20 0,0 20-32,0 0 32,0-20-32,0 19-32,0-19 64,0 0 0,0 21 65,0-21-33,0 0 64,0 0-32,0 0-32,0 0-64,20-21 32,0 21-32,-20 0 0,20 0 0,-1 0 32,21 0-32,-20-19 0,21 19 0,-23 0 0,23 0 32,-1-20-64,-1 20 32,1 0 0,-1 0-32,1 0 32,0 0-32,-1 0-32,-19 0 32,21 0-32,-3 0-64,3 0 31,-3 0-31,3 0 32,-1 20-64,-1-20 32,1 0 64,-1 0 64,21 0 0,-19 0 0,-3 0 0,3 0 0,18 0-32,-19 0-32,-1 0-32,1 0 96,19 0-32,1-20 64,-21 20-32,22 0 0,-3 0 32,-17 0-32,-2 0-32,21 0 32,-21 0 0,1 0-160,0 0-97,-1 0 129,1 0 96,19 0 0,-18 0 0,-1 0 0,-1 0 32,1 0-32,-1 0-256,1 0-161,-20 0 65,19 0-128,1 0-161,1 0 96,-3 0 417,-17 0 96,19-20 128,-22 20 32,3 0 64,-1 0 65,0 0 31,0 0-96,-1 0-128,1 0-64,0 0 32,0 0 0,0 0 32,0 0-32,-20 0 192,19 0 417,-19 0 63,0 0-95,20 0-193,-20 0-223,0 0-65,20 0 32,-20 0 64,0 0 256,0 0 161,-20 0-33,20 0-127,0 0-65,0-20 33,0 20-161,0 0-64,0-20-32,0 0-160,0 1 96,0 19-256,0-40-961,0 20-2498,-20 0-11370</inkml:trace>
  <inkml:trace contextRef="#ctx0" brushRef="#br1" timeOffset="44844.5649">7542 6955 6470,'0'0'1057,"0"-20"384,0 20 673,0 0 128,0 0-576,0 0-834,0 0-671,0 0 95,0 0 160,0 0-95,21 20-225,-21-20 0,0 0 96,0 19-32,18 1-96,-18-20-32,0 20-32,0 0 32,20 0 0,-20-20 0,0 20 0,0-20-32,0 0 64,0 0-32,20 0 32,-20 0 1,21 0-65,-1 0 32,19-20-97,-19 20 98,20 0-1,-1 0-32,21-20-321,-21 20 577,21 0-191,-21-20-130,22 20 65,-23 0-32,23 0 32,-22-20 0,21 20 32,-21 0-32,1 0 65,-20 0-97,0 0 64,-1 0 192,1 0 0,-20 0 192,0 0 161,0 0 64,0 0-1,0 0-223,0 0-321,-20-20 96,20 20 0,0-19-128,0-1-96,0 0-96,0 0-96,0 0-705,0 0-1890,0-19-11883</inkml:trace>
  <inkml:trace contextRef="#ctx0" brushRef="#br1" timeOffset="47254.7028">6391 5981 6342,'20'-20'992,"-20"0"-960,20 0-64,-20 20 129,20 0 799,-20-19 482,0 19-161,0 0 256,0 0 225,0 0-257,0 0-800,-20 0-609,-20 19-32,1 1-224,-2 0-193,-17 20 65,-3-1 288,21-19 0,1 20 32,-1-20-32,1 0 0,19 0-64,20-1-1,-20 2-159,20-21 0,20 0 32,0 0 288,-1-21 64,21 2 0,0-1-64,-1 0-32,21-20 0,-1 20-128,-18-19 128,18 19 128,-39 0 256,20 20-224,-40 0-128,0 0 129,-40 20-129,-1 0-385,-18 19 65,-20 1 256,-1 0 32,21 20 96,0-41 384,19 22 97,40-22-385,0 1-128,20-20 32,19 0-64,21 0-32,19-20 0,0-20 0,20 20-96,-38-20-64,18 1 32,-20 19 160,-19 0 32,-20 0 128,-20 20-160,-20 0 128,0 20-160,-19 20-96,-21-20 192,-19 39 129,20-18-161,-2-2 32,2 0 288,39-18 97,0-1-353,20-1-96,20-19 192,0-19-64,39 19-64,2-41 32,-2 22-320,0-21 96,1 21 0,-21-22 32,1 22 32,-20-2 32,0 21-32,-20 0-96,0 0 64,-40 40 32,0-20 0,-19 40 96,0-21 64,-1 21-96,21-40 128,19 20 0,-1-20-64,21-20-128,21 0 192,17 0 65,3-20-257,-1-20 128,19 20-192,-19-19-33,-1 18 33,1-18 0,-1 19 96,-19-20 128,-20 20-32,-20-20-31,1 21-33,-21-21 32,0 0 32,-19 20 64,0-19-96,-22 19 32,2 20-32,20 0 32,-21 0 0,21 0-96,0 20-32,39-1-32,-21 21 32,41-20-64,0 0 0,41 0 32,-2-20 32,21 0 0,-1-20 96,1 0 0,19-20-32,-20 1 160,2-1 161,-41 0 63,-1 20-64,-19 1 33,0-1-161,-19 20-256,-41 0-128,1 20 32,-2-1-33,2 21 33,-1 20 96,21-21-192,19 21-96,20-20-65,20-21 257,19 2 0,21-2 128,-1-38 32,22 19 96,-22-40-128,20 20 128,-39 0-64,-1 0-32,-19 0 97,-20 20 159,0 0-64,-20 0-416,-19 40 32,-1-20 64,1 40 64,-1-21-32,20 1-705,20 0-2562,20-21-9866</inkml:trace>
  <inkml:trace contextRef="#ctx0" brushRef="#br1" timeOffset="48682.7845">8456 5961 16591,'0'0'385,"0"-20"-97,0 20-32,-21-20-512,-19 20 160,1 20 0,-21 0-97,21 20 193,-21-20 0,21 19 97,-1 1-1,19-20-96,3 20 0,18-21 0,18-19 288,3 0 160,19 0-31,-1-19-161,21-1-128,19-20 0,-20 0-64,-19-19 64,19 39-96,-39-20 65,1 20-65,-21 20-32,-21 0-449,-37 0 161,-3 40 192,-18 0 64,0 19 96,0 1-32,0-1-64,39-19 128,-1 1-32,41-22-128,20 1 160,21-20-32,18 0 96,20-39-32,20-2-128,-19 1-64,20-19 0,-41 19 64,0 0 32,-39 1-160,-20-1 64,-20 20-416,-19 20-129,-22 0 289,-38 40 352,20 0 160,-20-1 0,0 21-128,40-1 160,-2 1 161,43-20-321,18 0 32,38 0-160,3-20 128,18-20 32,20-20 0,20-1 192,-19 2-384,0-21 224,-22 0-128,-17 1 64,-2-1 65,-39 20-65,0-20 160,-39 20-288,-2 20-289,-38-20 129,20 40 160,-21 0 64,1 0 96,20 20-192,19 0 96,1 20 64,19-21 32,20 0 0,38 2-64,3-22-128,18-19 64,1 0 0,19-19 0,-20-22 96,2 22-32,-23-21 64,3 0 33,-41 1-65,20-21 128,-40 20 0,-1 0-96,1 20-64,-39-19-160,0-1-192,-1 20-33,1 20 161,-1 0 0,1 20-32,18 20 64,3 19 96,18 1 96,20 20 224,0-20-192,20-21-128,18 0-32,3-18-160,38-1 223,-19-20 130,-1-20 191,0-20 128,-19 0-95,-19 0-129,-1-20-96,-20 21 32,0-1 32,-20 0-64,-41 1-96,22 19-32,-40-20-160,19 40 0,1 0-32,-2 0 31,23 40 161,-3-1 32,21 21 0,20 0-96,0-1 96,41-18-96,-1-22-32,39 1 64,-20-20 160,1-20-64,-1 1 96,-19-22 193,-1 22-129,-19-21 96,-20 0-160,-20 0 0,0 20-32,-19-19-64,19 19-32,-20 20-96,1 0 0,-1 0-64,20 39 64,20 1-128,0 20-97,0-21-607,40 21-1859,19-20-8296</inkml:trace>
  <inkml:trace contextRef="#ctx0" brushRef="#br1" timeOffset="49779.8473">13319 5921 11434,'0'-19'737,"0"-1"448,0 20-96,0-21-480,0 21 288,0 0-449,-20 21-576,-19-1 0,-1-1 128,-1 41 64,3-1-64,-3 21 192,3-21-128,-3 22-96,41-3 0,0-18-64,0-20 0,41 0 0,-3-40 256,3 0 160,18 0 161,-19-20-65,-1-20-256,1-19 96,-20 19 97,-20-19 255,0-1-159,-20 0-257,0 20-352,-19-20-96,-1 41-65,-1-21 33,-17 40 128,17 0-128,2 20 95,-1 0 1,20 39 160,20-19 160,-19 40 129,38-20-225,1-1-32,41 1 0,-2-41-97,-1 21 33,3-20 96,-2-20 161,1 0 63,-21-20 96,1-20 1,-19 1-161,-3-1 0,-18 0 128,0-20 1,-18 1-129,-3 19-96,-19-20-481,1 21 33,-1 19 160,0 20 0,1 0-161,-1 20 161,19 19 96,3 1 64,18 20 32,18-1 96,23 1-96,-1-20 0,19 0 0,0-20-96,1-20 192,-1 0 0,2-20 385,-23-20-289,-17 20-64,-1-40 128,-20 21 225,0-1-33,-41-20-224,3 20-160,-3 1-160,-17-1-96,17 20 96,1 20 0,1 0 0,19 20-32,0 20 96,20-1 0,0 1-32,20 0-385,20-1-1152,19 1-2723</inkml:trace>
  <inkml:trace contextRef="#ctx0" brushRef="#br1" timeOffset="50969.9153">16038 6080 11594,'-20'-59'673,"20"39"0,-18 0 256,18 0 256,-21 0-352,1 20-673,-20 0-256,1 0-33,-1 20 33,1 0 96,-1 0 0,-1 19-32,-17 1 128,37 0 33,1-20-1,20 19-32,20-39 160,21 21-32,-3-21 32,23-21-63,-2 2-97,1-21 64,-1 20 0,0-20 0,-19 20-96,-19-19 96,-21 19-192,0 0-320,-41 20-64,3-20 127,-23 40 161,-18 0 64,0 20 160,18-21 0,3 21 0,-1 0 1,38-20 95,21 19-64,21-39 96,17 21-128,23-21 32,18 0-128,0-21 160,0-18-128,20 19-32,-38-20-96,-2 20 64,-19 0 32,-20-19 32,-20 39-320,-20-20-96,-41 20 160,-18 0 63,0 20 257,-20 19 193,0-19-1,38 20-32,-18 0 33,41 20-97,-3-21-64,41-18 96,20-2 64,39 1-192,20-20-224,2-20 192,18 1-96,1-2 32,-1-18-256,-40-1 0,20 20-257,-59 0 161,0 0-32,-40 0-193,-19 40 289,-21 0 224,-19 0 256,-21 19 417,1 21-193,20 0-224,-2-21 64,43 21 65,18-40-1,20 20 64,20-20-127,39-20-129,20-20 32,20 0-96,0 0 0,2-19-96,-22-2 0,0 2-449,-39 0-159,-21 18-129,-19 21 577,-19 0 64,-21 0 96,-39 21 96,0 18 224,-2 0 96,2 2-95,0-2-129,39 1 160,20-20 65,20 0-65,40-20 64,0 0-31,39-20-193,0 0 0,0 0-160,-18-20-352,-22 21-161,1 19-31,-20 0-129,-20 0 32,-20 19-896,-20 1-8040</inkml:trace>
  <inkml:trace contextRef="#ctx0" brushRef="#br1" timeOffset="58915.3698">11335 7133 5252,'0'0'3332,"0"0"-1571,0 0-159,0 0-65,0 0-31,0 0-513,18 0-385,-18 0-95,20 0-193,21 0-160,-3 0 128,3 0-191,-1 0-1,19 0-32,0 0-32,21-19 32,-21 19-128,20 0 96,-18-21 0,18 21-32,0 0 0,20-19 64,-20 19-192,21 0 192,-20 0-96,19 0 0,1 0 32,-1 19 0,-20-19 32,20 0-32,0 21-32,21-21 0,-21 0 0,0 0 96,21 0-96,-21 0 32,0 0-32,0 0-32,21 0-33,-21 0-127,19-21 224,-19 21-96,20 0 192,21 21-96,-21-21 32,19 0 160,2 19 257,-1-19 31,19 21-63,-18-2-1,-2 1-31,21 0 63,-21 0-32,2-20-223,0 20-33,-3-20-160,-17 19 64,-1-19 0,-20 0-96,-19 0 32,-1 0-64,-39-19-289,-40 19-736,0 0-1409,-20-20-4292</inkml:trace>
  <inkml:trace contextRef="#ctx0" brushRef="#br1" timeOffset="82636.7266">2321 2762 11851,'0'0'-257,"40"0"225,19 0 385,20 0 351,20 20 482,41-20-129,-1 0-577,20-20 0,19 20 417,2 0-64,-22 0-288,20 0-129,-38 0-32,-21 0-63,-40 0-193,0 0-128,-39 0-288,-1 0-385,-19 0-544,1 0-417,-21 0-832,0 0-1218,-21 0-4740</inkml:trace>
  <inkml:trace contextRef="#ctx0" brushRef="#br1" timeOffset="83256.7619">2064 3457 13516,'0'0'-993,"0"0"769,0 20 384,0 0 449,0 0 160,0 19-129,0 1-127,0 0-321,0 20 96,20-21 97,-2 21-97,2-20-32,21 0-64,-3-21-832,3-19-1763,-1 0-3746</inkml:trace>
  <inkml:trace contextRef="#ctx0" brushRef="#br1" timeOffset="83530.7777">2560 3715 14029,'-41'20'1025,"3"-20"-1442,17 20 321,1 0 96,0 0 0,20 20 32,0-21 32,20 2-608,21-2-257,17-19 769,-17 0 160,18 0 32,-19-19 97,-1-2 383,-19 2 449,-20-21 0,20 20-288,-40 0-321,0-20-351,0 40-322,-19-19-31,-1 19-416,1 19-1154,19-19-2210,20 20-3171</inkml:trace>
  <inkml:trace contextRef="#ctx0" brushRef="#br1" timeOffset="83920.8">2898 3715 12203,'18'0'224,"-36"0"-1057,-3 20 545,1 0 128,0 0 96,0 0-64,20 20-1762,0-21-160,0 2 865,20-2 1089,20-19 96,-1 0 320,-19-19 737,21-2 897,-3 2 352,-17-1-768,-1 0-257,-20 0-352,0 0-577,-20 0-576,20 20-449,-21 20-192,21 0 513,0 20 288,0 20 128,0-1 32,21 1-64,-1 0-32,0-21-96,0 21 96,-20-41 64,0 21 577,0-20 832,-20 0 97,0 0-353,-21-20-224,23 0-641,-23 0-288,1-20-256,1 0-609,-1 0-1825,0-20-6599</inkml:trace>
  <inkml:trace contextRef="#ctx0" brushRef="#br1" timeOffset="84064.8082">3135 3795 14798,'60'40'416,"-41"-21"-384,1 2-705,-20 18-576,0-19 737,0 0-2115,0 0-7462</inkml:trace>
  <inkml:trace contextRef="#ctx0" brushRef="#br1" timeOffset="84194.8157">3195 3577 9865,'0'19'-9833</inkml:trace>
  <inkml:trace contextRef="#ctx0" brushRef="#br1" timeOffset="84439.8297">3394 3715 4228,'-20'40'-833,"20"-20"769,20 20 832,-2-20 1058,23-20-897,-21 19-449,19 2 33,-19-2 448,0-19 1025,-20 0-129,0 20-223,-20-20-353,20 0-928,-39 0-450,19 0-1056,-21 0-3555</inkml:trace>
  <inkml:trace contextRef="#ctx0" brushRef="#br1" timeOffset="84627.8404">3631 3795 10890,'20'0'897,"0"0"1281,19 0-609,-19 0-127,0-20-225,21 20-929,-21-20-384,-2 0-320,2 20-609,1-20-1730,-21-19-4580</inkml:trace>
  <inkml:trace contextRef="#ctx0" brushRef="#br1" timeOffset="84800.8503">3770 3517 11530,'21'79'609,"-21"-39"1729,20 20-352,-20-1-737,0-19-576,18 19-577,-18-19-64,20 0-512,1-20-449,-1 0-833,0-20-2306,-1 0-6406</inkml:trace>
  <inkml:trace contextRef="#ctx0" brushRef="#br1" timeOffset="84952.859">4048 3715 11242,'0'20'2883,"20"0"-2723,-20 0 96,0 0-128,0 0-128,20 0-768,-20-1-2660,20-19-383,-20 21-1891</inkml:trace>
  <inkml:trace contextRef="#ctx0" brushRef="#br1" timeOffset="85283.878">4386 3616 8872,'-20'20'2178,"-21"-1"-384,23 2 576,-22-1-608,19-1-802,1 1-607,2 0-257,18 20 96,18-20 192,2-20 225,21 20-225,18-20-159,1 0-129,-1 0-192,-19 0-225,-1 0-736,1 0-1473,-40-20-4389</inkml:trace>
  <inkml:trace contextRef="#ctx0" brushRef="#br1" timeOffset="85658.8994">4048 3477 16047,'0'0'832,"0"0"-2145,20 0 1281,-20 0-448,20 0-3428</inkml:trace>
  <inkml:trace contextRef="#ctx0" brushRef="#br1" timeOffset="105290.0223">17865 6438 12972,'-19'0'1313,"19"0"-576,19 0-225,1 0 449,20 0 32,19 0-256,40 0-449,0 0-192,21 0 0,-21 0 225,20 0-129,1 0-64,-1 0-32,-40 0 0,0 0-256,-20 0-64,-19-20-545,-19 20-448,-21 0-417,-21 0-1120,1 0-866,-18-20-1569</inkml:trace>
  <inkml:trace contextRef="#ctx0" brushRef="#br1" timeOffset="105599.0399">18182 6260 12011,'-20'-21'1281,"20"21"-672,20-20-641,1 20 256,-21 0 833,20 0 96,0 0-577,-20 0-704,-20 0 64,0 0 64,-39 20-96,-2 20 64,-18-20 64,0 0 0,0 20 289,39-20 63,-21 19-128,43-19-128,-3 20 64,21-20 33,21 19 31,17-19-128,23 20 64,-2 0-224,20 0-160,-19 0-673,19-21-768,-20 1-1923,-18 0-5540</inkml:trace>
  <inkml:trace contextRef="#ctx0" brushRef="#br1" timeOffset="106487.0907">9328 3497 384,'0'0'5477,"-20"0"-3683,20 0-705,0 0 288,20 0 481,1 0 32,-1 0-449,18 20-512,3-20-385,19 0-159,19 0-65,21 19-192,19-19-128,-20 0 32,39 0-160,-19 0-64,1 0-769,-41 0-2819</inkml:trace>
  <inkml:trace contextRef="#ctx0" brushRef="#br1" timeOffset="121194.9319">10063 9021 1313,'-20'0'3619,"20"0"-3299,0 0 289,0 0 1281,0 0 160,0 0-481,0 0-864,0 0 32,0 0 224,0 0 31,0 0-223,0 0-96,0 0-97,0 0-95,0 0-321,20 0-64,0 0-64,19-20 32,1 20-64,19 0 0,22 0-32,-2 0 32,0-20-64,0 20 32,20 0-192,-18 0 128,18 0 0,-20-19-225,0 19 1,-20 0 0,-18-21-225,-1 21-512,-21 0-1954,-19 0-2562</inkml:trace>
  <inkml:trace contextRef="#ctx0" brushRef="#br2" timeOffset="127390.2863">12009 5822 3587,'20'0'-384,"0"0"-2403</inkml:trace>
  <inkml:trace contextRef="#ctx0" brushRef="#br2" timeOffset="128068.3251">12645 5643 9545,'-21'-20'928,"21"20"898,-20-20-481,-20 1-608,21-1 384,-21 0 0,0-20-448,1 20-353,-21 0 97,1 1-257,0 19-64,-41 0-96,1 0 32,-2 19-128,-16 1 32,17 0 128,1 20-128,19 19-32,1-19 64,-1 20 32,22 20-97,-23-21 162,22 1-33,19-21-96,1 21 31,19-1-63,0 1 192,-1-1-128,21 22 64,21-22-96,-1 20 32,19-19-160,21 19 0,-1-19 0,22-1-96,18 2 191,-20-2 1,20-19 64,20 19 64,-1-19-64,2 0 32,19-1 161,19-19 191,2 0 0,18-20 33,-20 20-97,22-20 32,-22-20-192,-18 20-192,-2-20 128,-19 20-128,-20-20-160,1 20-289,-40-20 321,-1 1 288,-19-1 0,-1-20 1,1 0 95,1-19 64,-2-1 128,1-20-63,-20-19-161,-1-20-224,-19 0-32,-19 0 0,-41-1-33,1 21 258,-61 0 31,21 20 160,-20-1 193,-1 20-1,21 0-448,20 21-256,20 19-833,-1 0-961,21 20-384,-1-20-1186,-1 20-2305</inkml:trace>
  <inkml:trace contextRef="#ctx0" brushRef="#br2" timeOffset="128933.3746">13100 5663 8776,'0'-40'1697,"0"20"-63,0 20-449,0-19-288,0-1 128,21 0-320,-1 0-289,0 0-160,19 0-64,1 0-96,19-19 1,1 19-33,-1-1-96,20-18 32,0 20-32,2-1 32,18-1 0,0 2 0,1-1 0,-1 20 0,20-20 0,-1 1 0,1 19-32,1 0-33,-21-21-31,20 21 32,21 0 0,-22 0 0,1 21 64,21-21 0,-21 19 32,19-19-64,-19 20 32,21-20 32,-2 0-32,1 0-32,1 20 32,-2-20 32,-19 0-32,21 0-32,-21 19 64,-1-19-64,1 21 64,1-1-64,-21-20-160,20 19-128,-19 1 63,-1-20 65,0 19 192,0 2 0,1-21 96,-1 20 0,-20 0 65,1-1 95,-1 1-160,1 0-32,-1-20-64,0 20 32,1 0 0,-1-20 0,0 20-32,1-20 96,0 0 192,-1 20-31,20-20-65,-20 19-64,21-19-64,-21 0 96,20-19 193,0 19-1,0 0 224,1-20-191,-1 20-33,0 0-64,0-20-63,1 20 63,-1 0-352,0 0 160,-18-20-64,-2 20-64,0-20-96,-19 20-192,-1-20-321,-19 20-416,-1-20-1986,-39 20-12139</inkml:trace>
  <inkml:trace contextRef="#ctx0" brushRef="#br2" timeOffset="129625.4141">22331 5524 6213,'20'-20'-3491</inkml:trace>
  <inkml:trace contextRef="#ctx0" brushRef="#br2" timeOffset="129698.4183">22430 5306 640</inkml:trace>
  <inkml:trace contextRef="#ctx0" brushRef="#br2" timeOffset="129920.431">22511 4968 11242,'0'-20'513,"-20"0"960,20 20-192,0 0-640,0 20-321,0 0 193,0 19-1,-20 21-448,20-1 64,-21 1 0,21 20 1,0-20 31,0-2-64,0 3-32,21-22-256,-21 1-225,0-20-512,20 0-1089,-20 0-2722</inkml:trace>
  <inkml:trace contextRef="#ctx0" brushRef="#br2" timeOffset="130180.4459">21517 5723 16495,'-79'0'256,"79"0"225,0 0 127,0 0 257,20 0-32,39 0-449,22 0-256,18 0-95,39 0 63,22 0-64,38 0 96,-20 0-32,21 0 0,-1 0 32,-19-20-32,0 20-96,-61 0-96,-57 0-577,-23 0-640,-17 0-1153,-21 0-4357</inkml:trace>
  <inkml:trace contextRef="#ctx0" brushRef="#br2" timeOffset="130505.4644">21835 6001 14445,'0'39'1153,"0"-19"-64,0 20-64,0 0-160,0-1 32,20 21-385,-20 0-319,0-21-129,0 21-64,0-20-32,0 0-289,0-20-608,0-1-768,20-19-1666,-20 0-5189</inkml:trace>
  <inkml:trace contextRef="#ctx0" brushRef="#br2" timeOffset="130641.4723">21895 6200 14381,'59'0'833,"-38"0"-801,19 0 256,-1 0 33,1 0-193,-1 0-192,-19 19-1570,20-19-3587</inkml:trace>
  <inkml:trace contextRef="#ctx0" brushRef="#br2" timeOffset="130807.4818">22153 6060 3875,'-20'0'8841,"20"20"-8457,0 0 1281,-19 0-95,19 20-513,-20 0-416,0 20-481,20-21-224,0 0-1089,20 2-1058,-20-2-3746</inkml:trace>
  <inkml:trace contextRef="#ctx0" brushRef="#br2" timeOffset="131133.5004">22232 6338 16783,'0'0'609,"0"0"-705,40 0 352,-20 0 193,19 0 63,22-19-128,-23 19-223,3-20-65,-21 20 32,0-20 32,-20 1 0,0 19-384,-20-21-353,-21 21 737,3 0-352,-3 21 192,21-2-64,0 1 192,1 0-96,-1 20 225,20-20-129,20-1 96,-1 1-64,21 0 32,1 0-160,-3-20-64,3 0-224,18 0-1025,-19-20-1698,-20 0-7303</inkml:trace>
  <inkml:trace contextRef="#ctx0" brushRef="#br2" timeOffset="131319.5111">22669 6060 14285,'20'0'448,"-20"-20"-448,0 20 1218,20 0-257,1 0-801,-3 0-192,2 0-1025,0 0-2947</inkml:trace>
  <inkml:trace contextRef="#ctx0" brushRef="#br2" timeOffset="131745.5354">23066 5961 8520,'0'-20'4836,"0"20"-4804,0 0 641,0 0-193,-20 20-288,1 0-63,19 0-97,0 0 0,0 19 0,0 1 64,19-20-32,1 0 0,0 0 96,0-1 320,19-19 193,1 0-160,-20-19-65,19 19-160,-19-20 33,-20 0-97,21 0-128,-21 0 0,-21 0-96,1 0-64,2 1-192,-3-1-193,1 20-127,0-20-161,0 20 32,1 0 129,-1 0 223,0 0 225,20 20 160,0-20 161,20 20 63,0-20 32,-1 19-64,1-19-64,20 20-128,-19-20-32,-3 0-96,2 0-672,1 0-2724,-21 0-7973</inkml:trace>
  <inkml:trace contextRef="#ctx0" brushRef="#br2" timeOffset="131918.5453">23325 5902 13452,'18'0'705,"-18"-20"-737,0 20 1505,21 0 33,-1 0-770,-20 0-736,20 0 321,19 0-353,-19 0-513,-20 0-992,20 0-3684</inkml:trace>
  <inkml:trace contextRef="#ctx0" brushRef="#br2" timeOffset="132062.5535">23424 5861 10089,'0'41'1986,"0"-41"-865,0 19 448,0 1-415,0 20-706,0-20-416,0 0-929,0-1-2146,0 21-3939</inkml:trace>
  <inkml:trace contextRef="#ctx0" brushRef="#br2" timeOffset="132221.5627">23523 6060 13773,'20'0'704,"-20"0"417,19 0 193,1 20-1058,0-20-256,1 0-545,-1 20-1024,-2 0-1955,2-20-2177</inkml:trace>
  <inkml:trace contextRef="#ctx0" brushRef="#br2" timeOffset="132365.5709">23781 6060 14093,'0'20'192,"-20"-20"737,20 20 1313,-39 0-1762,19 0-576,-1 19-1922,-17-18-7110</inkml:trace>
  <inkml:trace contextRef="#ctx0" brushRef="#br2" timeOffset="133901.6587">21598 6756 13676,'0'20'641,"0"-20"-449,18 0 929,3 20-160,19-20-256,19 0-481,40 0-128,0 20-64,21-20 32,19 0-64,-1 0 0,22 20-192,38-20 32,1 0 0,-1 0 64,-20 19 96,-18-19 0,-61 0-64,1 0-97,19 0-63,-1 0-32,1 0 96,-40-19 32,2 19-128,-2-20 127,-40 20-31,1 0 32,0-20 128,-40 20 96,19-20 0,-19 0 96,0 0-31,0-20 95,-19 21 160,19-40 1,-20 18-225,20-19-96,0-19-96,0 0-32,0-20-128,0-1-129,20 0-63,-20-19 256,0 0 0,-20 20-96,0-21 256,0 21 256,0 0-192,1 20-96,-1-1-64,0 20-32,0 0 32,-1 1-32,3 19-64,-2-19 480,-1 19-320,1 0-64,20 1 0,-20-2-64,2 1 0,-23 21-32,21-1 0,0-1 32,-19 21 64,-1-19-32,1-1 0,-21 20 64,1 0 0,-20 0-64,-21 0 64,-19 0-32,-20 0 32,-20 20 0,-20-1 32,41 2-32,-2-1 0,21-20 0,-1 19 0,2 2-32,19-2 32,-20 2 0,20-1 0,-1-1 32,1-19-32,19 20 32,1-20 96,40 20-64,-2-20-128,1 20 32,22-20-193,-3 20-159,1 0 96,20-20-97,-20 19 546,20-19-322,0 20 129,-20-20 64,20 0 129,0 20 31,-19 0 0,19 0-96,0 20-32,0 0 0,-20 39-64,20-20 0,-20 40 0,0 1 32,20 19 0,-20 1 32,1 18 577,-1-18 384,20 19-128,0-20-225,0 1-736,20-1 257,-1-20-994,21 1-673,-20-41-415,-20 1-2275,20-20-6533</inkml:trace>
  <inkml:trace contextRef="#ctx0" brushRef="#br2" timeOffset="140080.0121">3254 5584 9320,'-218'0'96,"118"0"161,1 19-417,0 1-833,-20 0 704,-1 21 449,-18-2 385,39 0-1,0 2 97,20-2 320,18 1-416,21-1-33,1-19-352,-21 40-160,1-1-64,18 1 32,3 20-128,38-1-32,0 1-32,20-1 127,19 0 1,40 1 96,40 19 96,41 1-64,38-1 0,1 0-128,19-19 96,-19-21 0,-1 1 129,39-20 287,2-1-96,20 1 33,-2 0-161,1-20-160,21-1 0,-2 1 0,21-20-64,0 0-160,-1 0-97,1-20 97,-19 1 192,-2-1 192,-19-20 417,1 0 224,-22 1 64,-18-21-225,-1 20-63,-19-39-289,-21 19-192,-18 1-96,-22-21-64,1 21-224,-40-20-128,-20 18-1,2-18-159,-42 19-97,1-19-64,-20 20 289,-20-1 384,-20-20 352,-20 20 609,1 1-64,-42-21-224,2 21-193,-20-1-160,0 0-31,-41 21-161,22-21-64,-41 21-64,1 0 32,-2-2 32,2 1-64,-20 21 32,-2-1-32,1 0 32,-19 0 0,20 0 0,-21 0 0,21 20 0,-2 0 0,2-20 0,0 20 64,38 0 32,2 0-64,-1 0-32,-1 0-32,21 0 32,1 20 0,19-20-32,18 20 0,2-20 0,0 20-289,20 0-351,19 0-449,-1 0-321,3-1 417,-3-19 321,21 20-546,20-20-319,0 0-2627</inkml:trace>
  <inkml:trace contextRef="#ctx0" brushRef="#br2" timeOffset="140527.0377">4643 5623 8456,'-138'20'5477,"58"-40"-4292,-20 20-545,-17 0-447,-3 0-161,1 0 32,-21 0-192,21 0-225,-19 20-255,-2-20-257,2 20-512,-1 1-1634,20 18-5413</inkml:trace>
  <inkml:trace contextRef="#ctx0" brushRef="#br2" timeOffset="141429.0893">7304 5484 14445,'-39'0'705,"19"0"-353,20 0-224,0-20-416,0 20-32,20-19 160,-20-1-65,39-21-127,-19 2 96,20 0 96,19-1 160,-19 0-32,19 0 64,0 1 64,2-1 96,-2 20-32,20-20 0,1 20 32,-1 0-128,21 0 1,-1 1-65,0-1-129,0 0 354,0 20-450,1 0 418,-1 0-193,20 0 0,1 0 32,-1 0 64,-1 0-288,21 0 608,1 0-320,-2 0 416,1 0-704,20 0 481,-20 0-289,19 0 128,22-20-192,-22 20 128,20-20-192,21 0 31,-19 1 1,18-1 96,-20-1 0,1-19-32,-20 21 64,0-1 0,0-1 32,-21 2-31,22-21 31,-22 21-64,-19-2 32,21 2-64,-21-21-161,-20 20-127,1 0 64,-41 20 128,20-20 96,-39 20 64,-20-19 96,-1 19 160,1 0-32,-20 0-31,0 0-33,0 0-64,-20 0-256,20 0 0,-19 19 64,-1-19 64,0 0-129,0 20-95,-1-20-96,3 0-96,-2 0-770,20 0-2145,0 20-3427</inkml:trace>
  <inkml:trace contextRef="#ctx0" brushRef="#br2" timeOffset="141789.1099">13179 4312 16335,'-18'0'256,"18"0"32,18 0-288,3 0-192,-1 0 128,20 19 64,-1-19-256,21 21-385,-1-2 97,20-19 416,0 20 96,-18 0 32,18 0 64,-39-20 0,-1 20 160,1 0 321,-40-1 31,0 21 129,-40-20-161,1 20-31,-21 0-257,1-21-128,18 21-192,-17 0-577,17-20-1024,3 20-833,17-21-2819</inkml:trace>
  <inkml:trace contextRef="#ctx0" brushRef="#br2" timeOffset="143170.1889">9190 3497 9128,'-60'20'929,"40"-20"-160,-19 19-417,19-19-224,20 0 609,0 20-225,0-20-223,20 0 127,39 0-96,1 21-224,19-2-31,21-19-1,-1 20 0,0 0 160,21-20-32,-1 19-160,-1 2 128,1-21-64,0 0 129,1 0-33,-21 0 32,-20 0-96,-18 0-128,-43 0-769,-18 0-864,0 0 320,-39 0-801,-21 0 608,1 20 1506,-1-20 449,-19 0 383,-1 0-319,-19 0 256,0 0-417,0 0-224,-21 0-32,1-20 0,20 20 32,0 0 481,-1 0 224,41-21-833,-1 21-321,41 0 193,-1-19 192,40 19 32,-1 0-96,21-20 289,19 20 95,22 0 128,-2-20-31,0 20-129,20 0 33,0-19-257,1 19-32,-1 0-64,20 0 0,-20 0 0,1 0-32,-1 0 256,-20 0-32,-19 19-31,-21-19-1,2 0-32,-21 0-128,-20 0-352,0 0-513,-41 0-2819,3 0-7782</inkml:trace>
  <inkml:trace contextRef="#ctx0" brushRef="#br2" timeOffset="150952.634">3572 8564 7046,'-20'-20'2531,"0"20"-1987,20 0 385,-20 0-513,1 0-95,19 20 319,-20-20-448,20 20 1,-20 0-1,20-1 192,-21 21 289,21-19 31,-20 18-63,20 1-225,0 0 33,0 19-33,0 1-127,20-1-65,-20 21-128,21-20 32,-1 19-64,0-19-32,-1-21 0,1 21-32,0-21 64,0 2 32,0-22 128,19 21-224,-19-21 193,20 2-65,-21-1-160,1 0 160,20 0 0,-19-1-128,17-19 64,3 0-32,-21 0-64,19 0-32,-19 0 0,20 0-32,-20-19 128,-1-1-64,21 20-32,-20-20 32,19 0 64,-19-1-64,20 2 32,-1-1-64,2 20-32,-1-20 64,-1 1-129,1-2 97,-1 1-32,21 20 64,-21-19 0,-19 19 0,20-20 32,-19 20 0,-1 0-32,-2 0 64,2 0 0,-20 20-64,21-20 96,-21 19-32,20 1 64,-20 1-160,20-2 128,-20 1-32,0 19-32,0-18 0,0 19 64,0-1-32,0 1-32,18 0-96,-18 0 417,21-1-225,-21 1-64,0 0 32,0-1 32,0 1-64,0 0-64,0-20 128,0 20-96,20-1 0,-20 2 128,20-22-64,0 21-160,-1-21 160,1 2-32,-20-1 64,20-1-32,0 1 129,0-20-225,-1 20 160,-19-20-32,20 20-32,20-20-32,-19 0 128,-3 20-256,2-20 192,0 0-32,1 0 32,-1 0-64,19 0 32,-19 0-32,0 0 32,0-20-32,19 20-160,-19-20 64,20 0 32,-21 0 128,1 1-192,0-1 64,0-1 96,0 2-64,1-1 0,-21 0-32,18 1-64,2 19 128,1-21-128,-1 1 32,0 20-64,-2-19 32,23 19 0,-21-20 64,0 20 96,-20-20-32,19 20-96,1-20 64,0 20 0,0 0 96,-20 0-192,20 0 0,-1 0-33,1 20 65,-20-20 32,20 20-64,-20-20 192,0 20-448,20-20 672,-20 19-256,0-19-96,0 20 96,-20 1 97,20-21-97,0 19-96,0-19 128,0 20-128,0 0 96,0-1-256,0 2 416,0-1-64,0-1-32,0 1-64,0 0 0,0 0 32,20 0 32,-20 0 65,0-1-1,0 21-64,0-20 160,0 0-160,0 0-96,0 19-32,0-18 96,0-2-96,20 22-64,-20-22 128,0 21-64,0 0 32,0-20 0,0 19 64,19 1-96,-19 0-64,0-1 64,0 1-32,0 0 64,20-1-32,-20-18 32,0 18 0,20 1-32,-20-20-32,21 20 0,-21-20 64,20 0-32,-2-1 32,2 21-32,1-20 33,-1-20 31,0 20-64,-1-1-64,1-19 96,0 20-64,20-20-33,-21 0 130,21 0-65,0 0 96,-19-20-96,17 20 96,3-19-96,-21-1 0,19 0-96,-19 0-97,0-19 97,0 19 0,-1 0 32,1-20 0,-20 20 96,20 1-32,-20-22 96,0 22-128,20-2 0,-20 2 32,20-21 0,-20 40 0,19-20-64,-19 0 64,20 0-32,0 20 0,0-20 32,0 20-128,-1-19 64,1 19 96,0-20-32,0 20-64,1-20 64,-3 20-32,2 0-96,-20 0-32,21 0 128,-21 0-1,20 0-31,-20 20 96,0-20-64,20 20 96,-20-1-64,0-19 33,0 20 31,18 0-64,-18-20 0,0 20 32,21 0-32,-21 0 0,0 0 0,20-20 0,-20 19-96,20 2 192,-20-2-32,20-19 224,-20 20-32,0 1-32,0-2 1,19 1-161,-19 0 0,0 0-96,20 0 64,-20 0-32,0-1 64,0 1 0,20 20 64,-20-20-32,0-1-32,0 1 32,20 20-64,-20-20-32,0 0 64,20 20 32,-20-21-128,0 21 64,20-19-32,-20-2 64,0 21 97,19-20-129,-19 0 96,0 0-64,20 19 32,0-19-192,-20 0 96,21 0 64,-1 0-128,-2-1 64,2 1 96,1 0-384,19-20 544,-22 20-224,3-20-256,19 20 480,-20-20-224,19 0 0,-19 0 32,20 0-96,-1 0 96,-19 0-96,21-20-64,-23 0 64,22 0 32,-19 20-32,17-20 32,-17 1 32,-1-1-64,0 0 64,19 0 0,-39 0-256,20-19 544,0 19-384,-20-20 160,20 20 64,-20-19-224,0-1 128,20 19-32,-20-19 0,0 1-128,0-1 128,20 0-64,-1 1 64,-19-1-64,20 1-32,0-1 64,0-20 96,1 20-224,-3-20 160,2 1-32,1 19 0,-21-19 32,20 19-64,0 20-32,-20-20 96,18 21-96,-18-1 96,0-1-192,21 2 192,-21-1-160,20 0 64,-20 20 64,20 0-32,-20-19-96,20 19 96,-20 0-97,19 19 65,-19-19 32,20 20-32,0 0-32,-20-1 160,20 2-128,0-1 128,-20-1-160,19 21 96,1-20-64,0 0 96,0 0-64,-20-1 0,20 1 64,-1 0-64,1 0 0,-20 0 32,20 0 0,-20-20 0,21 20 32,-1-20-32,-2 0 0,2 19 0,1-19 0,19 0 0,-21 0 64,1 0 0,0-19 0,0 19-32,0-20 0,-20 0 64,20 20-64,-20-20 65,0 0 63,19 0 32,-19 20 64,0-20-224,0 1-64,0-1 224,0 0-224,0-20 128,0 20-64,0-19-64,0-1 64,0 0-32,0 0 64,0-20-224,20 21 224,-20-21-128,0 20 32,20-19 0,-20 19 0,20-19 0,-20 19 32,21-19-96,-21 18 128,0 22-128,18-21 96,-18 20 32,20-20-32,-20 20-32,20 1-32,1-2 64,-21 2-96,20-1 96,-20 0 0,18 20 0,-18-20-96,0 20 96,21 0-128,-21 0 0,0 0 64,20 0-65,-20 20 129,0-20-32,20 20 32,-20-20 32,20 20-32,-20-1 0,19-19-32,-19 21 64,20-2-96,-20 1 128,0 0-64,20 0 0,-20 20-32,20-20 32,-20-1 0,20 1 0,-20 1 0,19-2 0,1 1 0,0 0 0,0-1 0,0-19 0,-1 21 32,1-21-32,-20 0-32,20 0 128,0 0-64,-20 0 1,21 0-1,-3 0 32,-18 0-32,20-21-32,1 21 0,-1-19 0,0 19 32,-2-20 0,3 0 96,-1 1-128,-20-2 64,20 21 0,-20-20 0,20 1 96,-20-1-64,20 0 128,-20 0-95,0 0-1,0 0 32,0-19-224,0 18 64,0-18 32,19-1-64,-19 0 64,0 21-96,0-21 96,0-20-32,0 20-64,0 1 128,0-1-96,0-20-96,0 21 96,0-2 32,20 2 32,-20 19-160,0-20 224,0 20-160,0 1 128,0-1-96,20 0-32,-20 0-1,20 20 1,-20-20-32,20 20 32,-1-20 64,-19 20-96,20 0 32,-20 0 96,0-20-64,0 20 0,0 0 32,0 0 32,20 0-96,-20 0 32,0 0 32,0 0 0,0 20-96,21-20 128,-21 20-160,20 0 32,-20-20 96,18 20-32,-18 0-32,0 0 192,20-1-224,-20-19 160,21 20-160,-21 0 96,0 0-128,20-20 128,-20 0-65,0 20 97,20-20 1,-20 0-98,0 0 97,19 0-32,-19 0-32,0 0 32,0 0 32,20 0 97,-20 0-258,0 0 194,0 0 31,0 0-96,20 0 32,-20-20 32,0 20-32,0-20-32,0 20 64,20-20-64,-20 20 32,0-20-64,0 20 160,0-19-160,0-1 64,0 20 32,0-20-64,0 0 32,0 0 32,0 0-64,0 0 0,20 1 32,-20-21 0,0 20-32,0-20 64,0 0 0,0-19 0,0 19 0,0-20-32,0 1-32,0-1-32,-20 1 0,20-1 0,-20 0 96,20 0-160,0 21 64,0-21 32,-20 1-32,20 19-64,0 0 160,0 0-128,0 1 32,0 19-32,0 0-256,-20 0-193,20 0-127,0 20-642,0 0-1953,0 20-4740</inkml:trace>
  <inkml:trace contextRef="#ctx0" brushRef="#br2" timeOffset="154283.8244">5518 8345 96,'79'0'2498,"-39"0"0,19 0-672,0-19-865,1 19-256,-1 0 95,2 0-63,18-20-288,-20 20-225,40 0 0,0 0-128,0 0-64,21 0 64,-21 0 128,20 0 225,1 0-161,18 20-192,-19-20 0,21 0-64,-21 19 0,19-19 0,-19 0 0,1 0 0,-21 0-32,-20 0-96,2 0-512,-22-19-1154,-19 19-2882</inkml:trace>
  <inkml:trace contextRef="#ctx0" brushRef="#br2" timeOffset="162292.2826">7463 11783 2466,'-20'-19'2402,"20"19"-224,0 0-608,0 0-129,-20 0 96,20 0-63,0 0-513,-20 0-321,20 0-159,-20 0-289,1 19-192,19 1 0,-20 0 0,0 0 0,20 20-32,0-21-32,0 2 64,0-21-64,20 19 32,0-19-32,-1 0 32,1 0 0,0 0 0,0-19 32,0 19 0,-1-21 0,1 21-32,-20-19 64,0-1 32,0 0-32,0 0 32,-20 0-32,20 0 32,-19 1-96,-1 19 32,0 0-64,0 19-32,20 1 96,-20 20-64,20-20-32,0 19 64,20-18-417,0-21-1729,0 19-2498</inkml:trace>
  <inkml:trace contextRef="#ctx0" brushRef="#br2" timeOffset="167192.5629">22173 9001 7046,'0'0'1313,"0"0"-512,0 0 1409,0 0-32,0 0-672,0 0-385,0 0-384,0 0-129,0 0-63,0 0-161,0-20-160,20 20-32,19 0-256,1 0 96,19 0 0,2 0-64,38 20 32,-20-20-64,40 0 64,1 0-128,-1 20 32,-1-20-96,1 0-64,-40 0-289,-38 0-1793,-1 20-3972</inkml:trace>
  <inkml:trace contextRef="#ctx0" brushRef="#br2" timeOffset="169558.6982">15820 9260 3619,'0'0'3043,"0"0"-801,0 0-512,0 0-353,0 0-256,0 0-384,0 0-161,0 0 65,0 0 31,0 0-127,0 19-161,0-19 1,0 20-33,20-20-128,-20 20 64,0 0 1,0-20 31,0 20-32,0 0 33,20-20 63,-20 19-96,0 1-64,0-20-63,20 21-33,-20-2 64,0 1-160,20 0 64,-20-1 32,19 2 0,-19-1 0,0 0 97,20 0-193,-20 20 0,20-21 128,-20 21-320,20-20 576,-20 0-224,0 19 0,21-19-31,-21 20 63,0-20-96,0 19-64,18-18 0,-18 18 96,20 1-128,-20-20 64,20 20-64,-20-1 129,21-18 63,-1 18-32,0-19-32,-2 20-32,3-1-64,-1-19 96,0 20-128,19-20 65,-19 19-97,0 1 64,20-20 0,-21 20-32,21-1 96,-20 1-64,19 1 0,1-2 96,-19 0-128,17 2 32,3-2-64,-1 1 64,-1 0-64,1-21 64,-1 21-32,1 0-32,0 0 32,-1-21-32,2 21 64,-1 1 32,19-2-96,-19-19 0,19 20 0,-19-1 97,-1-19-65,21 20-64,-21-1 0,2-19 64,17 20-32,-17 0 32,18-21 32,-19 21-64,19-19 0,1 19 96,-1-21-32,-18 21-128,18-20 192,1 20-32,-1-21 32,0 21-224,1-20 64,-1 20 64,20-21 0,-18 21-32,-2-20 32,1 0 64,19 0 0,-20-1 32,20-19-64,-18 21 65,18-21-129,0 19 96,1-19-32,-1 19-160,0-19 96,1 0 32,19 0 0,-20 0 0,20-19-32,-18 19-64,18 0 128,0 0-64,-20 0 32,20-19 0,1-2 0,-1 2-96,0 19 192,0-20-160,-20 0-32,2 20 160,18-20-192,-20 0 64,0 0 96,0 1 0,21-21-32,-21 20-32,20 0 64,-18-19 64,18-1-224,-20 20 96,0-20 96,0 0-96,2 0 0,-2 0 0,0 1-96,-20-1 0,21 0 64,-1 1 96,0-1-64,0 1 128,-18-1-192,18 0 64,-20 1 64,21-2-32,-21 1 0,0 1 64,2-1-64,-2-20 96,-19 21-160,19-21 160,1 1-128,-1 19 129,2-19-129,-2-1-65,0 0 130,-19 0-65,19 1-32,-19-1 64,19 1 32,-39-1 96,20-20 32,-19 21-32,17-1 32,-17 20 161,-1 0-257,0 1-32,-20-1-96,0 20 0,0 0-225,18-19-287,-18-1-417,0 20-128,0-19-32,0 18-673,21 2-672,-21 19-3588</inkml:trace>
  <inkml:trace contextRef="#ctx0" brushRef="#br0" timeOffset="176358.0871">16038 9916 8295,'0'0'1538,"0"-21"-705,0 21 1313,0-19-96,0 19-481,-20 0-480,20-20-384,-18 20-225,18 0-127,-21 0-289,21 0-96,-20 20 0,0-20 32,20 19-32,0 2-33,20-2 130,-20-19-33,20 20 64,1-20-32,-21 0 96,18 0-32,2 0 32,-20-20 96,0 20-192,0-19 33,-20-2-65,2 21-129,-3 0 1,1 0-192,0 0 448,0 0-160,20 0-160,0 21 64,0-21 160,0 0-32,20 19-32,-20-19 0,20 0 96,0 0-64,-20 0-64,21 20-32,-21-20-1153,0 0-1666,0 0-4804</inkml:trace>
  <inkml:trace contextRef="#ctx0" brushRef="#br0" timeOffset="176603.1011">16038 9975 2562,'0'0'12588,"-20"0"-11531,20 0 448,0 0-31,0 0-674,20 20-319,-20 0-193,41 20-192,-21-1 0,18 1 0,3 19-96,-1-18 32,-1-2-224,1 1-32,-1-20-160,-19 19-1,0-18-223,0-21 191,-20 19-319,0-19-706,0 0-608,0 0-1217,0 0-3043</inkml:trace>
  <inkml:trace contextRef="#ctx0" brushRef="#br0" timeOffset="176834.1143">16336 10253 7174,'-19'0'5990,"19"0"-5381,0 0-129,0 20 801,19 0-64,1 0-384,0 20-481,0 0-255,1-1-1,-3 1-32,2-20 32,-20 20 0,0-1 224,-20-18 129,2-2 223,-3 1-159,-19-20-129,1 20-192,-1-20-288,20 0-480,-19 0-577,39 0-1186,0 0-3778</inkml:trace>
  <inkml:trace contextRef="#ctx0" brushRef="#br0" timeOffset="177324.1424">16435 10631 10281,'-18'-20'1378,"18"20"31,0 0 192,0 0-63,0-19-97,0 19-736,-21 19-481,21-19 64,-20 20-63,0 0-65,20 20-160,0-20 64,0-1-32,20 1 160,0 0 64,1-20 193,17 0 63,-18-20 33,1 20-161,-21-20-64,20 1-127,-20-1-65,-20-1-96,20 2-64,-21 19-129,1 0 1,0 0 32,2 19 32,-3 2-192,21-1-161,0-1-63,21 1 64,-3 0-97,2-20-416,0 20-801,1-20-1665,-1 0-1954</inkml:trace>
  <inkml:trace contextRef="#ctx0" brushRef="#br0" timeOffset="177556.1556">16555 10730 9416,'-21'0'2435,"3"-19"-257,18 19-128,0 0-641,0 19-608,18-19 0,3 20-97,19 0-512,19 20-95,1-1-1,-1 1-64,0-20 32,2 20-128,-3-1 32,3-18-225,-22-2 97,1 1-64,-20 1 128,0-2-256,-20-19-449,0 0-128,0 0-576,0 0-2115,0 0-3619</inkml:trace>
  <inkml:trace contextRef="#ctx0" brushRef="#br0" timeOffset="177787.1689">16972 10869 15438,'-21'0'-32,"21"20"192,0 0 673,21 20-64,-1-20-289,0 20-159,19-1-193,1 1 0,-20-20-128,0 20 32,-1-20 32,-19 0-96,0-1 320,-19 1 193,-21-20 31,0 20-416,1-20-96,-22 0-224,43 0-929,-22 0-1826,19 0-8200</inkml:trace>
  <inkml:trace contextRef="#ctx0" brushRef="#br0" timeOffset="178227.194">17269 11247 14317,'-20'-20'737,"20"20"-769,0-20 256,0 20 352,0 0 1,0 20-257,0-20-63,0 20-97,0 0-96,0 0-32,0-1 0,20-19 32,-20 0 96,20 0 64,-20 0 193,0 0-97,0 0 0,0-19 97,0-1-33,0 0-64,-20 20-160,20-20-224,-39 20 0,19 0-32,0 20 0,0 0 96,20-20-128,0 20 0,0-1-481,20 1-672,20 0-1730,-21 0-5285</inkml:trace>
  <inkml:trace contextRef="#ctx0" brushRef="#br0" timeOffset="178637.2175">17368 11306 1889,'-20'20'14830,"20"-20"-14285,0 20-1,20 0 97,21 0 256,18 19-289,1-18-447,-1 19-97,20-21 64,0 21-160,2-20-96,-22 0-225,20 0 161,-19 0-1057,-21-20 800,1 0-1889,-40 0-512,0 0 1152,0-20-608,-40 0 1537,21 0 865,-21 0 833,0 1 1057,1-2-705,19 2-128,0-2-128,0 21-320,20 0-353,0 0 33,0 21 543,20-2-319,20 2-161,-20 18 257,19-19 0,-19 20-65,0-20-351,-20-1-33,-20 1 128,0 0-63,-19 0-97,-1 0-224,0 0-128,1-20-321,-1 19-960,19-19-2147,1 0-9704</inkml:trace>
  <inkml:trace contextRef="#ctx0" brushRef="#br0" timeOffset="179798.2839">18182 11704 7463,'-38'0'5092,"17"-20"-3939,21 20 193,0 0-97,-20 0 192,20-20-288,-20 20-512,20 0-161,0 0 33,0 0-97,0 0-191,0 0-161,-20 0 0,20 20-64,0-20 160,0 0-128,0 0 64,-19 0 64,19 0-128,0 0 32,0 0-32,0 0-32,19 0 64,-19 0-32,0 0-32,20 0 96,-20 20-192,0-20 0,0 0 0,0 0-32,0 0 192,0 0-192,-20 0 32,20 20 0,0-20-64,0 0 96,-19 0-33,19 0 162,-20-20-65,20 20-65,-20 0 65,20 0-32,-20 0 129,20 0-226,-20 0 33,20 0-32,-19 20 0,19 0 32,0 0 64,19-1-64,-19 1 128,20 0-32,-20-20 32,20 0-64,-20 0 96,20 0 352,-20-20-320,20 20 97,-20-20-33,-20-19 96,0 19-128,0 0-128,0 0-128,-19 20-32,19 0-128,0 0-129,20 20 161,0-20 160,0 20 32,20 20 64,20-21 0,-1 1-32,1-20 32,-20 0 96,19 20 32,-19-20 256,-20-20 161,0 20-385,0-20-288,-20 20-192,0-19-385,1 19-128,-1 0-352,0 0-32,20 0 96,-20 0 384,20 0 385,0 0 448,0 0 480,20 0 417,-20-20 257,20 20-65,0 0-385,-1 0-383,21 0-65,1 20-160,18-1 0,-19 1-159,19 0-1,20 20-64,-19-1 32,19-18-257,-20-2 353,2 0-416,-2 2 160,-19-21-64,-1 0-513,-19 0 353,-20 0-898,0 0-864,-20-21-1377,1 2-769,-1 19-2851</inkml:trace>
  <inkml:trace contextRef="#ctx0" brushRef="#br0" timeOffset="180051.2984">18620 11764 12107,'0'-20'1409,"0"20"-800,0 0 192,20 20 128,-20-1-1,39 1-159,1 20-288,0 0-97,-1-21-224,1 21-128,-1-21 32,1-19-320,-20 21 576,-20-1-256,0-20 161,-40 20 351,1-20-512,-1 0-64,0 0 64,-19 0-352,19 20 32,21-20-129,-1 0-704,20 0-1505,20 0-3652</inkml:trace>
  <inkml:trace contextRef="#ctx0" brushRef="#br0" timeOffset="180620.3309">19096 11923 7783,'-21'0'7815,"-17"0"-7623,-3 0 641,3 0 256,-3 19-576,1-19-417,21 19-32,-1 2-64,20-1-32,0 0-192,0 0-1,20 0 161,19-20 128,1 0-32,-1 0 33,1 0 95,-19-20 96,-1 0 192,-2 0-191,-18-21 159,0 22-480,0 0 128,-18-2-288,-23 21 96,21 0 0,-18 21-65,17-2 193,-19 0-96,40 2 0,0-1 64,0 0-32,20-20 0,21 20 128,-3-20-64,3 0 224,-3-20 65,-17 20 31,-1 0 192,-20-20 129,0 0-609,-20 20 128,-1-21-480,-17 21-225,-3 0-95,3 0 223,-3 21 161,21-1 64,0 0-64,20 0-65,0 0 161,20 19 128,0-19 64,21-20 256,-3 0 545,-18-20 160,1 20-224,-1-20-160,-20 1-65,0-1-96,0-20-351,-41 20-290,21-1-95,0 21-353,-19 0-416,-1 0-704,20 0-2403,1 0-9960</inkml:trace>
  <inkml:trace contextRef="#ctx0" brushRef="#br0" timeOffset="196059.214">10063 5484 3651,'0'-20'897,"0"20"-737,20-19 897,-20 19 224,0-20 737,-20 20 384,20 0-896,0 0-930,0 0-416,0 20 97,0-1 63,0 1-96,0 20 32,0 20-223,0-21 31,0 41 64,20-21-32,-20 21 64,0 19-96,0-19 64,0 19-64,-20 0 0,20-19 64,-20 19 0,20-19-63,0-1-33,0 1-32,0 0 32,0-21 0,0 20-32,0-19 128,0-20 64,0 19 256,0-19 161,-20-1-97,20-18-159,0-2-193,0 2-32,0-2-128,0-19 32,0 20-32,0 0 32,0-20-64,20 20 160,0-20 64,0 0-96,19 0 97,-19 0-97,21 0 96,-21 0-320,19 0 256,1 0-128,-1 0 128,21 0-256,-20 0 224,19 0-128,0 0 64,2 0-32,-2 0-32,20 0 128,-19 0-128,19 0 96,0 0-128,-18 20 96,18-20-96,20 0 160,-20 0-128,0 0 32,2 0 0,18 0 32,-20 0-32,0 0 32,0 0-96,20 0 32,-20 0 96,2 0-64,18 0 0,-20 0 32,21 0-32,-1 0-32,-20 0 32,20 0-32,0 0 96,1-20-224,-1 20 160,0 0 0,0 0-64,0-20 96,1 20-64,-1 0 64,0 0-64,0 0 32,2 0 0,-2 0 0,1-20-64,17 20 160,-17 0-224,19 20 96,-20-20 0,0 0 96,1 20-64,19-20 0,0 20 0,1-20-32,-1 0-32,19 0 160,-19 0-192,1 0 32,-1 0 32,1 0 64,18 0 32,-19 0-224,21 0-65,-21 0 33,-1-20 96,-19 20 96,0 0 0,0 0 0,-18-20 0,-2 20 0,-20 0 0,1 0-32,-21 0-128,2 0 96,-1-20 32,-1 20 64,-19 0-288,-20 0 480,20 0-128,-20 0 0,0-20 0,0 20-96,0-19 0,-20-2 32,20 2 0,0-21-64,0 0 96,0 0-32,0 1-96,0-21 96,0 20 0,-20-19-32,20-20 0,0 18 0,0 2 96,0-21-128,0 1 96,20 0-32,-20-1-192,0-20 64,20 21 0,-20 0 0,20-21 64,-20 21 0,0 20 64,19-1 96,-19 0 0,0 0 0,0 21-32,-19-1-64,19 0-64,0 20-256,0 1-128,0-21-33,0 19 449,-20 21-64,20-19 128,0-1 160,-20 20-191,0 0-33,-1 0 32,3-19-64,-22 19 32,-1 0 0,2 0 0,-1 19-129,-19-19 129,-1 0-32,-19 0 32,-21 0 0,21 20 0,-40-20 0,20 0 32,-41 0 64,21 19 1,-19-19-129,-2 0-65,2 21 226,-21-21-226,19 0 97,-18 0 0,0 0 0,-2 20-32,2-20 32,19 0 97,-20 0-162,0 0 130,1 0 63,-2-20 32,2 20-64,-2 0-96,2-21 64,0 21 64,-22 0-160,2 0 128,-1 0 96,-19 0 129,20 21-129,-2-21 0,2 0-192,-1 0 0,20 0 0,-20 0 0,21 0 32,19 0 32,-20 0-160,20 0 128,20 0-128,-1 20-224,2-20-737,-1 20-2371,20-1-11209</inkml:trace>
  <inkml:trace contextRef="#ctx0" brushRef="#br0" timeOffset="198056.3282">23503 4768 11787,'40'0'736,"-21"0"-255,21 0 288,-19 0-385,-1-19 160,-2 19 481,-18 0-448,0 0-129,0-20-255,0 20-65,0 0 32,-18 0-96,-2 0 0,-1-21-32,-19 21 32,1 0-64,-21 0 0,1 0-32,-40 0 32,-41 0-64,2 21-32,-1-21-32,-1 0 96,2 0 96,-1 20-64,-1-20 96,2 0 32,-1 19 96,1-19 32,18 21-192,21-21-64,0 19 33,0 2-66,38-1 1,-18-1 0,39 1 0,1 0-96,19-20 64,0 20-32,20-20 96,0 20-32,0-20 32,0 20 32,0-20 32,0 19-160,0 1 96,20-20 0,-20 20 0,0 0 0,0 0 0,0 0 32,0 19-32,-20 1 128,20 1 64,0 18-192,-20 1 97,20-2-33,-19 22-64,19 0 0,-20-1 64,20 21-32,-20-20 64,-1-1-64,21 0 352,-20 0-64,20-19-127,-18 19-33,18 2-32,0-3-128,-20-18 64,20 0 64,0-1-96,0 1 128,-21-19 32,21-3-31,0 2-1,-20 0 64,20-20-96,0 0-64,-20 0-64,20-20 0,0 20 32,0-20 32,20 0-64,-20 20 64,0-20-32,20 0 32,-20 0-32,21 0 32,-1 19-31,18-19-33,-17 0 32,19 0-64,19 0 32,0 0-65,21 20 33,-1-20 32,21 0 32,-1 0-32,0 20 32,20-20 1,1 20 31,-2-20 0,1 20-32,0 0-32,-19-1 0,19 1 128,0 0-160,1 0 32,18-20-64,-19 20 192,0 0-192,-39-20 192,-1 19-64,-19-19-160,19 21 96,-20-21 32,22 19 32,18-19-32,-40 21 32,20-21-32,-19 0-64,-21 0 128,1 0-32,-1 0-32,1 0 32,-19 0 64,-1 0-96,-2-21 0,-18 21 0,0-19-32,21-2 65,-21 21-65,0-19 0,0-21 32,0 20-32,0 0-32,20-19 64,-20-1-32,20 0 64,0-19-128,-20-1 128,19 0-64,1-18 96,0-3-96,0-18 64,0-1 0,-20 1 32,19 20-160,-19-21 0,0 1 128,0-1-32,0 1-32,0 0-64,0 0 64,0-1-32,0 1 32,0 0-128,0-1 96,-19 21 0,19-21-225,-20 1 1058,20 19-481,0 21-63,-20-1 63,20 1-160,-20 19-96,20 20-64,-20-20-192,1 20-288,-1 0-225,0 20 256,0 0 257,-19-19 0,-2 19 192,1 0-128,1 19 128,-21-19-160,1 20-289,0 0-223,-1 0-609,1 0-1154,-2 19-1793,-18-18-4004</inkml:trace>
  <inkml:trace contextRef="#ctx0" brushRef="#br0" timeOffset="201382.5184">11452 7093 4356,'0'-19'993,"0"19"896,0 0-447,0 0-161,21 0 32,-21-20 32,20 20-416,20 0-288,-1 0-65,40 20-255,1-20-161,20 0-64,17 0 0,23 0 0,0-20 192,18 20 225,20-20-97,-39 20-288,21 0-224,-42 0-96,1 0-64,-19 0-417,-40 20-224,-1-20-576,-19 20-64,-1-20 768,-39 19 545,0-19 512,-20 0-128,1 0 0,-21-19 129,-19 19 63,-1 0-96,-40 0 64,21 0-95,-20 0 127,0 0 64,-21 0-191,-19 0-65,21 0 64,-21 0 32,-1 19 161,22-19 63,17 21-192,2-21-63,40 0-161,0 0-64,-1 0 0,21 0 64,19 19 160,20-19-32,0 0-288,39 0 192,1 0 256,19 0-224,40-19-95,0 19-194,41 0 97,-21-21 64,40 21 64,0-19-32,19 19 161,-18 0 63,-2 0-32,-18 0-224,-41 0-192,-20 19-193,-40-19-95,-19 21-193,0-21-63,-40 0 415,-19 0 321,-21 19 193,-19-19 287,0 0 0,-41 0-63,1-19-225,0 19-96,-19 0 0,-22 0 0,22 0 129,-2 0 95,21 0-64,20 0-32,20 0-96,18 19-64,43-19-96,-3 0-32,21 0-64,21 0 96,17 0 256,23 0 1,38 21-193,20-21 32,-1 0-64,42-21 32,-2 21-32,2-19 32,38 19 32,-19-21 0,-21 2 288,1-1 33,-59 20-1,-21 0-352,-39 0-64,-20 0-256,-40 0-1,-41 20-191,-18-1 160,0 2 256,-20-2-97,-20 2 97,-1-2 96,21 1-384,20-20 192,0 20-481,39-20-608,-1 0-1794,23 20-5381</inkml:trace>
  <inkml:trace contextRef="#ctx0" brushRef="#br0" timeOffset="202869.6035">10203 9061 2850,'-41'0'1410,"21"0"-770,0 0 257,20 0-64,0 0 960,-18 0 65,18 0-512,0 0-354,0-20-31,0 20-64,0 0-160,0 0 160,0 0-225,0 0-319,38 0 63,-18 0-128,39 20-63,2-20-129,18 0 96,20 0-448,0-20 544,21 0-192,-21 20-96,20-20 64,-19 0-128,-1 20 96,0 0-64,-40-19-64,-19 19-32,-20 0-96,-20 0 192,-20 0-65,0 19-287,-19-19 0,-21 20 31,20-20-768,-19 20-2594</inkml:trace>
  <inkml:trace contextRef="#ctx0" brushRef="#br0" timeOffset="207102.8456">11691 7133 128,'-40'0'1057,"40"0"96,-19 0 512,-1-19 257,20 19-192,-20 0-257,20 0 97,-20 0-33,20 0-128,-20 0-255,20-21-322,-19 21-351,19 0-289,0 0-160,19 21 160,21-21 32,19 0-31,1 0-129,19 0 0,21-21 0,-1 21 96,40-19 96,-1-1-64,42 20-64,-2-20-31,21 0 63,19 20-160,1-20 96,-2 20-128,-17-20 64,-1 20 0,-1 0 128,-20 20-64,1-20-224,-20 20 512,-1 0-320,1-20 0,-20 20 65,1 0-97,-2-20 32,-19 0 64,0 19-160,1-19 64,-1 0-32,-20 21 0,19-21 32,-17 0 0,-22 0-32,0 0-96,-20 0-32,1 0-193,-21 0-191,-19 0-545,0-21-1281,-40 21-2883</inkml:trace>
  <inkml:trace contextRef="#ctx0" brushRef="#br0" timeOffset="214320.2584">17706 8425 6534,'-20'0'1025,"20"0"224,0-20-384,0 20 64,0 0 224,20 0-64,1 0-353,-3 0-159,23 0-33,-1 0 1,19 0-161,20 0-95,20-19-97,20 19-64,21-21-64,-2 21-64,22-20 64,18 1 64,-18 19 96,18 0-31,0 0-97,0 0 64,-18 0 32,-2 0 0,-38 19-128,-21-19-32,-40 0-128,-19 20-1121,-40 1-1922,-20-21-5413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25:34.94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4729 960,'0'0'1121,"0"0"-320,0 0-256,0 0-1,0 0-384,0 0-128,0 0 161,0 0 351,0 0 97,0 0-129,0 0-31,20 0 95,-20 0 129,0 0 128,0 0-1,0 0-63,0 0-192,0 0-97,0 0-63,0 0-33,0 0 32,0 0-31,20 0-97,-20 0 32,20 0-63,-20 0-161,19 0-96,1 0 32,-20 0 0,20 0 0,0 0 64,21 0 0,-23 0-64,23 0 32,-1 0-32,-1 0 0,1 0-64,19 0 64,1 0-64,-21 0 64,22 0-64,-23 0-32,23 0 32,-22 0 32,21 0 0,-1 0-224,20 0-193,2 0-191,-2-21 191,0 21 257,0 0 160,-19 0-64,-1 0 32,0 0 64,2 0 96,-23 0 32,23 0 65,-22 0-65,1 0 32,0 0 160,-21 0-95,1-19-65,0 19-128,0 0-737,-40 0-3299</inkml:trace>
  <inkml:trace contextRef="#ctx0" brushRef="#br0" timeOffset="4262.2437">4346 4669 256,'0'0'1954,"0"0"-353,0-20-224,0 20-512,0 0-737,20 0-224,-20 0-320,0 0-449,0 0-160,0 0 192,0 20-320,0-20 737,0 0 384,0 0 96,0 0 320,-20 0 289,20 0-289,0 20 129,0-20 63,0 0 33,0 0 320,0 0-289,0 0-448,0 0 161,0 0 127,0 0-191,0 19-65,0-19-96,0 21-64,0-21 64,0 0 96,20 20 0,-20-20 129,0 0 95,0 0 1,20 19-97,-20-19 128,20 0-159,-1 0-97,1 0-96,0 0-64,0 21-64,0-21 0,-1 0 0,1 0-64,20 0 0,-19 0 0,-1 0-32,18 0 32,-17 0-96,19 19-321,-1-19-95,1 0-353,-1 0 256,-19 0 129,20-19 351,-1 19-191,1 0 32,1 0-97,-3-21-768,3 21-544,-3 0-898</inkml:trace>
  <inkml:trace contextRef="#ctx0" brushRef="#br0" timeOffset="4587.2624">6073 4708 1153,'20'0'1217,"-20"0"-545,20 0 161,-20 0 64,20 0-288,-20 0-289,0-19-256,19 19 128,-19 0 193,0 0-1,0 0 96,-19-20 193,19 20 608,0 0-608,-20-20-673,20 20-577,-20 0-4900</inkml:trace>
  <inkml:trace contextRef="#ctx0" brushRef="#br0" timeOffset="6642.3799">6848 4749 1377,'0'0'2050,"0"0"-32,0 0 448,0 0-160,0 0-640,0 0-577,0 0-513,0 0-31,0 0 160,0 0-65,0 0-159,0 0-97,0 0-96,0 19 33,0-19 31,18 21-32,-18-2-32,0 22 65,0-22-353,21 21 96,-21 0-96,0-20 96,0 19-160,0-19 64,0 20-32,20 0 96,-20-21-96,0 2 64,0-2-192,20 1-64,-20 1-193,0-21-288,0 19-800,0-19-1185,0 0-1538</inkml:trace>
  <inkml:trace contextRef="#ctx0" brushRef="#br0" timeOffset="7204.4121">6728 4928 6021,'0'20'897,"-20"-20"-737,20 0 1057,0 0 225,-20 0 704,20 0-1025,0 0-96,0 0-577,0 0 737,0 0-640,0 0 127,0-20-896,20 20 641,-20 0-802,0-20 674,20 20-450,-20-20 65,21 0 32,-21 1-32,0 19 32,0-20 128,18 20-64,-18-21 0,0 21 0,20-19-64,1 19 96,-21-21-64,20 21 32,0 0 0,-2 0-64,3 0 32,-21 0 0,20 0 64,0 21-32,0-21-32,-1 19-128,21 2-1378,-20-21-4836</inkml:trace>
  <inkml:trace contextRef="#ctx0" brushRef="#br0" timeOffset="12315.7044">11254 4132 5765,'0'0'577,"-19"0"127,19 0-416,0 0 545,0 0 480,0 0-640,0 0-577,0 0-96,0 0 96,19 0 289,-19 0 159,0 0-31,20 0-65,-20 0 161,40 0-193,-19 0-288,17 0-32,3-19-64,-3 19 0,3 0 0,18-20 0,-19 20-32,0-20 0,19 20 0,-19 0-32,-1 0 0,22 20 32,-23-20-32,3 0 32,-3 0-32,23 20-64,-21-20 96,19 0 64,0 0-64,-19 0 64,19 0-32,2 0 0,-2 0-32,-19 0 32,19 0-32,1 0 0,-1 0 32,0 0 0,-19-20 0,19 20-64,2 0 97,-2 0 31,-19 0-64,19 0-32,-19 0 0,19 0 0,-18 20 0,17-20 32,3 0 0,-2 0 0,1 0-32,-21 0 0,22 0 0,-3 0 0,1 0 64,-18 0-128,19-20 64,-1 20-96,-19 0 0,19 0-33,0 0 1,2 0 0,-2 20 128,20-20 0,1 0 0,-21 0 96,20 0 0,-18 0-64,18 0-32,0 0 0,-19-20 32,19 20-32,0 0 64,-20 0-64,2 0 65,-22-20-65,1 20 0,-20 0-97,0-19-1536,-20 19-2755</inkml:trace>
  <inkml:trace contextRef="#ctx0" brushRef="#br0" timeOffset="14731.8426">9865 5246 2338,'0'0'288,"0"0"64,0 0 449,0 0 865,0 0 288,0 0-97,0 0-896,0 0-352,0 0 31,0-20-63,0 20-97,0 0-287,0 0-225,0 0-65,0 0 97,20 0 32,-20 0 0,20 0 1,-1 0-1,21 0-32,-20 0 0,19 0 0,1 0 0,-20 0-97,19 0-95,1 0-32,1 0 128,18 0-256,-19 0-97,-1 0 289,1 0 64,0-19 0,19 19-32,-18 0 64,-3 0 32,23-21 32,-22 21 0,21 0 0,-1 0 0,0-20 0,1 20-32,-1 0 32,2 0-96,-2 0-161,0-19-704,1 19-480,-1 0-609,1 0-512,-1 0-97</inkml:trace>
  <inkml:trace contextRef="#ctx0" brushRef="#br0" timeOffset="15265.8732">11750 5147 864,'119'-21'0,"-58"21"-64,-2 0 96,-19 0-64,-1 0-224,1 0-32,19 0 288,-19 0 0,1 0-32,-3 0 32,3 0 0,-2 0 128,1 0 288,0 0-31,-1 0-193,1 0-160,-1 21 0,-19-21-32,20 0 0,-1 0 64,1 0-128,1 0 128,-2 0-32,21 0 256,-21 0-96,1 0-31,0 0-129,-1 0 0,-19 0 128,21 0 192,-3 0 353,3 0 96,-3 0-257,3 0-64,18 0 97,-19 0 352,19 0-128,1 0-161,-21 0-255,1 0-33,19 0-160,-18 0-64,19-21-96,-21 21 0,21 0 0,-1 0 32,20 0 353,0 0 320,2 0-33,18 0-223,0 0-193,1 0-224,-1 0 32,0 0-128,0 0 64,21-19 0,-21 19-32,0 0 32,0 0 64,1 0 0,-42 0 353,3 0-1,-22 0-352,-19 0-160,-20 0-544,0 0-2147,-20 0-961</inkml:trace>
  <inkml:trace contextRef="#ctx0" brushRef="#br0" timeOffset="39950.2849">10917 2901 2530,'0'0'2530,"0"0"-1313,0 0-63,0 0 575,0 0 257,0 0-192,0 0-257,0-20-192,0 20-416,0 0-480,0 0-193,0 0-192,0 20 96,0-20 0,19 20 33,-19-20 63,0 19-128,0 21 128,0 0-32,20 19-63,-20 1-33,0 0-64,0 0 32,0-1-32,0 21-32,0-21 64,20 1-64,-20 19 64,0-20-96,0-18 32,21 18 32,-21-19-32,0 0 64,0 0 0,0-1-96,0 1 0,0-20 32,0 19-32,0-19 65,0 1 31,0-2 32,0 1-64,0 19 32,0-18-128,0-2 64,0 1-32,0-20 32,0 20-32,0 0 32,0-20-96,0 0 192,0 0 0,0 0-32,0 0-64,0 0 224,0 0-223,20 0-66,-20 0 130,0 20-1,18-20 96,-18 0-288,20 0 256,1 0 32,-21 0-256,20 20 256,0-20-96,19 0 64,-19 0-160,0 0 32,20 0 1,-21 0-33,1 0-33,20 0 66,-19 0-66,-3 0 66,2 0-98,21 0 162,-21 0-97,19 0 0,-19-20 0,20 20-32,-1 0 32,-19 0 32,20 0-32,-1 0 0,-19 0-32,20 0-1,-21 0 33,21 0-32,-20 0 32,1 0 0,-3 20 0,2-20 0,21 0 65,-21 0-98,-2-20 66,3 20-33,19 0 32,-20 0-32,19 0-65,1 0 65,-20-20-32,19 20 129,-19 0-194,21 0 97,-3 0-64,-18 0 128,21 0-64,-2 0 65,1 0-130,-20 0 97,19 0-64,1 0 32,-20 0 0,19 0 0,1 0 0,1 0 32,-3 0 1,23 0-1,-22 0-32,1 0 64,19 0 0,-19 0-128,0 0 64,19-20 32,-18 20-128,-3 0 96,3 0 32,18 0-64,-19 0 32,-1 0 0,21 0 0,-1 0 32,-19 0 0,19 0 0,-18 0-64,17 0 64,-17 0-96,18 0 128,-19 0-353,19 0 225,-19 0-64,19 0 128,-19 0-32,1 0-32,18 0 96,-19 0 0,19 0 0,-19 0 0,19 0-96,-19 0 0,-1 0-32,2-20-320,17 20-65,-17 0 65,-1 0-65,-1-20 65,1 20 160,-1 0 96,1 0 63,0 0-31,-21 0 0,21 0 64,-19 0 0,-1 0-192,18 0 160,-17 0 32,19 0-32,-1 0 96,1 0-32,-20 0-33,19 0 162,1 0-65,-20 0-64,19 0 160,-19 0 64,0 20 32,19-20-128,-19 0 0,0 0-32,21 20 0,-21-20 0,19 0-64,-19 0 0,20 0 0,-21 0 0,1 0 97,0 0 63,0 0 160,0 0 128,-20 0-191,0 0 63,0 0-32,19 0-192,-19-20-32,0 20 0,0-20-32,0 20 1,0 0-66,0-19 33,0 19 33,0-21-98,0 21 130,0-19-65,0-1 0,-19 0 32,19 1-161,0-22 129,0 2 0,-20-1 0,20 0 0,0 0 32,0-19-128,0-1 160,-20 1-64,20-1-32,0-20 32,20 1-64,-20 20 32,0-1 32,0-19-32,20 39 0,-20-20 0,0 21 64,0-2 0,19 2-64,-19-1 0,0 20 32,0-20 0,0 1 0,0 19-160,0-20 160,0 19 0,0 2 64,0 19 0,0-19 32,0 19-32,-19 0-160,19 0 32,-20 0-192,-20 0 96,1 0 64,-1 0 96,-19 0 32,-22 19-160,2-19 128,-40 0 0,-19 0 64,-2 0 0,-18-19-96,-1 19-193,-20 0 514,-19 0-257,-1 0 160,1-20 224,-21 0 97,1-1 31,-21 2-159,2-1-65,-2 0-128,20 20-64,-18 0-96,19 0 129,19 0-258,19 20 97,63 0 0,-3-1-256,40 2-481,21-1-95,0-20-33,39 20-288,-1-1-673,21 0-1441,0 2-2755</inkml:trace>
  <inkml:trace contextRef="#ctx0" brushRef="#br0" timeOffset="46630.667">5060 13790 9352,'-20'20'1410,"20"-20"-129,-18 0 288,18 0-319,-21 0-129,21 0-128,-20 0-481,20 0-128,0-20-63,0 20-193,0 0 32,20 0-128,1 0 0,-3 0 0,22 0-96,19 0 256,-18 0-320,18 0 160,-19 0-96,0 0-64,-1 0-256,1 20-65,1-20-95,-23 0-385,-18 0-449,20 0-832,-20 0-1441,-20 0-193,20 0 97</inkml:trace>
  <inkml:trace contextRef="#ctx0" brushRef="#br0" timeOffset="46868.6807">5338 13711 4772,'-39'-20'1441,"39"0"-320,-20 20 225,20 0 31,0-20-160,20 20 32,-20 0-608,20 20-161,19-20 33,-19 20-193,20 0-224,-19-20 64,17 19-31,-17 1 31,19 1-32,-22-2-64,-18 1 64,0-20 0,0 20 128,0-1-95,-18 2-97,-2-1-32,0-1-225,-21 2-287,2-2-1025,-1 1-3172</inkml:trace>
  <inkml:trace contextRef="#ctx0" brushRef="#br0" timeOffset="50912.912">3294 14009 96,'0'0'1921,"0"0"-159,0 0-96,0 0-1,0-20-191,0 20-321,0 0-96,0 0-224,0 0-257,0 0 129,0 0-161,0 0-127,19 0-33,1 0 128,21 20-287,-3-20-129,3 20-32,-1 0 0,-21 0-64,21-1 96,0 1-192,-21-20 224,1 20-64,0-20 0,0 20-32,-20-20-192,0 0-641,0 0-1185,0 0-800,0 0-2723</inkml:trace>
  <inkml:trace contextRef="#ctx0" brushRef="#br0" timeOffset="51308.9347">3274 14069 1345,'0'19'6630,"0"1"-5733,0-20 576,0 0 1122,20 0-1314,-20-20-737,0 20 33,0-19-193,0-1-127,0 0 31,0 0-224,0 20-96,0-40 32,0 20 0,0 1-32,0-2 0,0 2 0,0 19 32,0-20-32,0 20-96,0 0-97,0 0 225,0 0 65,19 0-33,1 0 0,0 20-32,21-20 32,-3 19-225,3-19-415,-2 21-737,1-21-769,0 0-2275</inkml:trace>
  <inkml:trace contextRef="#ctx0" brushRef="#br0" timeOffset="52210.9863">9407 13949 10089,'0'20'1057,"0"-20"288,0 0 705,-18 0-608,18 0-834,0 0-255,0 0-97,0 0-96,18 0-96,3-20-96,-1 20 32,0 0-96,0-19-128,0 19-417,-1-21-192,1 2-416,0 19-1057,0-20-1986</inkml:trace>
  <inkml:trace contextRef="#ctx0" brushRef="#br0" timeOffset="52478.0015">9567 13771 10826,'-20'0'2434,"20"0"-1921,0 0 255,20 0-63,0 0-513,0 0-192,-1 0 0,21 0 32,-19 0-64,17 0 32,-18 0 0,21 19 0,-21-19-96,-1 0 0,-19 20 192,0-20 0,-19 20 96,-1-1 97,0-19-97,-1 21-192,-17-1-353,18-1-672,20 2-1825,-21-21-3364</inkml:trace>
  <inkml:trace contextRef="#ctx0" brushRef="#br0" timeOffset="55147.1542">5518 13253 5220,'0'20'2595,"0"-20"-1250,0 0-352,0 0 160,-20 0-352,20 0-385,0 0-223,0 0-1,0 0 96,20 0 0,-20 21-31,0-2-33,0 1-32,0 40-128,0-21-32,0 41-32,0-20 0,0-1-32,0 21 0,0-20 64,-20-1 0,20 1 0,0-20-32,0-1 0,0 1 0,0-20 0,0 0-96,0 0 0,0-1 64,20-19 0,-20 0-32,20 0 64,-2 0 0,3 20-64,-1-20-321,20 0 65,-21 0-64,21 0 127,19 0 225,-19 0 32,19 0 0,2 0 128,-3 20 65,3-20-1,-2 0-64,20 0-96,2 0-64,-2 0 32,0 0 32,0 0-32,0 0 0,-19 20 0,19-20 32,0 0 64,0 0 96,21 0-64,-20 0-96,-1 0 0,0 0 1,0 0-33,2-20 0,-2 20 32,0 0-32,0 0 0,-18 0 32,-2 0 0,0 0 0,-19-20 0,0 20 32,-1 0 160,-19 0-32,0 0-96,-20 0-64,20-20-64,-20 20 0,21 0 32,-21 0 0,18 0 0,-18 0 0,20 0 0,-20 0 32,21 0-32,-1 0 0,0 0 32,-2 0 192,-18 0 129,21 0 255,-21 0-63,0 0-193,20 0-31,-20 0-1,0 0-32,0-19-448,0 19 512,0-20-63,0 20-257,0-20 64,0-20-160,0 20-32,0-19-161,0-21-95,0 0-225,20 0 1,-20 1 95,20-1 289,-20-19 0,19 19-32,-19 21 160,0-1 64,20-1-32,-20 2 0,0 19-96,0 1-33,0 19 1,0-21-160,-20 21 64,20 0 160,0 0 96,-19 0 0,-1-20 32,20 20 32,-20 0-64,0 0-32,20-19 0,-21 19-32,-17 0 64,18-20 96,-1 20 32,-17 0 32,-3-20-96,-18 20 32,19 0-64,-20 0-64,-19 0 32,20 0 0,-20 0 32,-2 0 0,2 0 32,-20 0 96,20 0-64,-21 0-96,21-20 33,-20 20-1,18 0-97,2-20-31,-20 20-32,20 0 32,-20 0 128,20 0-32,-20 0-32,-1 20 128,1-20-64,0 20 96,0-20 1,18 0-97,2 20 160,20-20 160,-1 0-128,1 0-192,0-20 0,-2 20-96,23 0-128,-3 0-1057,1 20-1794,20 0-2979</inkml:trace>
  <inkml:trace contextRef="#ctx0" brushRef="#br0" timeOffset="59433.3994">10936 2721 6213,'-19'-19'865,"19"-1"352,0 0-192,0 20-608,0-19 319,0-2 385,0 1-448,0 1 256,0 19 256,0 0 64,0-20-576,0 20-673,0 20-192,-20-1 256,20 22 0,0 18-32,0 1 96,0-2-96,0 3 64,0 18 0,0 1-32,0 19 0,0-19-32,-20-1 64,20 21-63,0-21 31,0 0 0,0-19-32,0 20-64,0-21 0,0 1 96,0 0-64,0-21 32,-20 1 32,20 0 32,0-21 32,0 1-32,0 1-64,-20-2-32,20 1 32,0 0 0,0-20-96,0 0 96,0 19-32,0-19 0,0 21 0,0-21 64,0 0-32,0 19 256,0-19-31,0 20 159,20-20-96,-20 0-95,0 20-129,0-20 0,0 20-32,20-20-32,-20 0 160,20 0-96,0 0 64,19 0-160,-19 0 0,21 0 96,-3 0 1,-17 0-194,19 0 97,-1 0 32,1 0 97,0 20-33,-1-20 32,1 0 64,-1 0-96,1 0 0,1 0-32,18 0 32,-19 0-64,-1 0 64,21 0-192,-21 0 96,1 0 32,-1 0 64,21 0 33,-21 0-1,22 0-192,-23 0 128,23 0-64,-21 0 32,-1 0-64,1 0 32,-1-20-32,1 20 32,1 0 32,-23 0-64,23 0 64,-21 20-64,19-20 64,-19 0-64,20 0 64,-20 0-64,19 0 32,-19 0 0,20 0-96,-1 0 32,-19-20 31,21 20-127,-3 0 96,3-20 96,-3 20-64,3-20 0,-21 20-32,20-20 0,-21 20 32,21 0 64,-20 0-256,19 0 160,-19 0 160,20 0-128,-1 0 64,2 0-96,-1 0 96,-1 0-64,21 0 128,-21 0-192,21 0 192,-1 0-96,0 0-32,2 0 32,-3 0 0,23 0-64,-22 0 128,0 0-64,22 20 0,-23-20 32,1 0-64,22 20-32,-2-20 96,0 0-32,-20 0 32,22 0-64,-2 0 0,-20 0 32,1 0 0,19 0 0,-20 0 0,2-20 0,-23 20-64,23 0 32,-22 0-32,-19 0-193,0 0 225,0-20 0,-20 20 32,0 0-96,20 0 64,-20 0-32,19 0 32,-19 0-96,20 0 32,20 0 96,-20 0-96,-1 0 64,1 0-64,20 0-32,-19 0 64,-3 0 0,-18 0 128,20 0 0,0 0 128,1 0-96,-1 0-128,0 0 128,-20 0-96,19 0 32,-19 0 0,0 0 0,20 0 64,-20 0-32,0 0 32,0-19-32,0 19-32,0-21-64,0 2 96,0-1-96,0 0 96,0-20 97,0 1 63,0-21-128,20 20 96,-20-19-64,0-1 96,0-19-63,0-1-161,0-19 0,0 19 0,0-19 0,20 20-64,-20-21-33,0 20-31,20-19-64,-20 20-160,0 19 256,0 1 288,0 19-192,0 0 160,0 20-128,0 0 32,0 1 96,0 19-128,0-21-96,0 21-64,0 0-96,0 0 32,0 0-64,0 0-1,0 0-95,0 0 64,-20 0 224,0 0 32,0 21-32,-19-21 128,-22 19-96,3-19-161,-42 0 97,1 0 32,0 0 64,-20 0 64,-21 0 128,2 0 1,-1 0-97,-21 0 96,2 0-192,-21 0 64,1 0 64,-2 0 32,2 0-64,-20 20 97,-1-20-65,-20 0 96,21 20-224,-21-20 0,1 19 256,19-19 0,1 0 33,40 21-289,-2-21-96,2 0 96,39 0 64,19 0 64,21 20-801,19-20-768,41 20-1570,-1-20-6662</inkml:trace>
  <inkml:trace contextRef="#ctx0" brushRef="#br0" timeOffset="63189.6142">10203 12916 2274,'0'0'352,"-20"0"257,20 0-225,0 0 545,-21 0 352,21 0-512,0 0 32,0 0 191,0 0 226,0 0-97,0 0-64,0 0-96,0 0-129,0 0-223,-20 0-321,20 0-96,0 0-96,0 0 1,0 0-1,0 0 0,-20 0 192,20 0 96,0 0-159,-18 0-65,18 0-64,-21 0-96,21 0-32,-20 0 32,20 0-32,-20 0 32,0 0 32,20 0 0,-19 0 64,-1 0 0,0 20 0,0-20 0,0 0-64,1 0 0,-1 0-64,0-20 0,0 20 32,0 0-64,1 0 128,-1 0-32,-21 0 0,21-21 0,2 21 64,-2 0 0,-1 0-31,1 0-33,-19 0-32,19 0 0,0 0 32,0 0 32,0 0 0,1 0 64,-21 0-32,20 0 64,0 0-160,-1-19 64,3 19-64,-22 0 64,19 0-96,1 0 96,-19 0 96,19-20 65,0 20-65,-19 0-96,19-19-32,0 19-32,-20 0-32,21-20 32,-21 20 32,20 0-32,-19 0 64,19 0 32,-20 0 0,19 0 0,-17-21-32,17 21 32,-19 0-160,1-20 385,19 20-353,-20 0 192,21 0-64,-21-19-32,0 19 64,20 0-96,-19 0-32,-2-20 0,3 20-32,-3 0 64,1 0-32,1-20 64,-21 20-64,21 0 128,-21 0-224,21 0 192,-22-20-64,23 20 32,-3 0-96,-18-20 32,19 20 96,-19-20-160,19 20 32,0-19 32,-19-1 64,18 20 0,3-20 0,-3 20 65,-18-20-65,19 20-64,1-20-32,-1 20 64,0-19-32,-19-2 0,18 2-257,3 19 514,-23-20-257,23 0 32,-3 20-64,2-21 64,-1 21 96,20-19-128,-20-1 64,1 20-32,-1-20 0,1 20-64,-1-19 64,-1-2-64,2 21 64,-21-20 0,21 1-32,-1-1 96,20 0-96,-19 0 64,-1 20 0,20-20-64,-19 0 64,-1 1-32,1 19 0,19-20-32,-21 0-192,3 0 480,-3 0-192,21 0 1,-20 1-97,21-1 96,-21 0 0,0 0-32,21 0 32,-21-20 96,-1 21-128,3-2-64,17-18 96,-19 19-64,1-20-256,-1 20 480,20-19-96,-19 19 33,-1-20-193,20 20 96,-19-19 64,-1 19 0,19-20 64,-17 20-224,18-20 64,-21 0-32,23 21-32,-23-21 32,1 0 96,20 0-96,-19 20 33,19-19-33,-20-1 32,21 1 0,-1 19-32,0-20 64,-21 0-64,23 0 64,-2 1-64,-1-1 0,1 0-32,0 0 96,2 20 64,-3-19-32,1-1-32,0 0-160,0 1 192,1-21-128,-1 20 0,0 0 0,0 1 33,0-1 31,1 0 32,-1 20-96,-20-19 128,19-1-192,3 0 192,-2 0-128,-21 1 64,21 19-96,-18-20 128,17 0-128,1 0 96,-20 1-64,21 19-32,-1-20 96,-20 0 64,20 1-192,1 18 96,-1-18 64,0-1-96,0 0 64,-1 1-64,3-1 64,-2 0-32,0 0 32,-1 1-96,1-22-128,2 22 513,-3 0-321,1-21 128,0 20-256,0 0 96,1-19 64,-1 19-32,0-20 64,-20 20-64,21 1-128,-1-1 128,0-19-32,0 19 0,0 0 32,1-20 64,-1 21-64,0-21-32,-1 21 64,-17-22 0,18 22-32,-1-21 32,1 21 0,0-21 0,0 21-64,1-21 32,19 0 0,-20 20-32,0-19 0,20-1 32,-20 0-64,0 0 128,20 1 33,-19-1-161,-1 1 64,20 19 96,-20-19-128,0-1 0,20 1-96,-20 19 32,1-20-65,-1 20 33,20 20-160,-20-20-385,20 21-1024,-21-1-1570,21 0-6566</inkml:trace>
  <inkml:trace contextRef="#ctx0" brushRef="#br0" timeOffset="180552.327">9944 12916 448,'20'0'-32,"0"0"-383</inkml:trace>
  <inkml:trace contextRef="#ctx0" brushRef="#br0" timeOffset="206717.8235">17865 7292 1057,'0'0'1825,"0"0"-191,0 0-97,0 0-224,0 0-191,0 0-33,0 0-161,0 0-191,-19-20-32,19 20-289,0 0-31,0 0 95,0 0 97,0 0 63,0 0-127,0 0-257,0 0 64,0 0-64,0 0 1,0 0-33,0 0-96,19 0 32,-19 0-96,20 0-96,20 0 64,-20 0 0,19 0-32,1 0 0,-1 0 32,1 0-64,1 0 0,18 0 0,-19 0-32,19 0-160,0 0-32,21 0 128,-21 0 128,0 0 0,22 0 32,-22-19 0,20 19 96,-19 0-96,19 0-32,0 0 0,0 0-32,2 19 64,-2-19-32,0 0 32,0 0-32,20 0 32,-18 0 64,-2 0-32,0 0-32,0 20 0,0-20 0,2 0-32,18 20-32,-20-20 32,20 20 0,-19-20 0,-1 0 0,1 0 64,-21 0-64,-19 0 32,-1 0-64,-19-20-641,-20 20-2209,0-20-10057</inkml:trace>
  <inkml:trace contextRef="#ctx0" brushRef="#br0" timeOffset="211119.0753">15761 7272 896,'0'0'3267,"0"0"-896,0 0 255,0 0-31,0 0-449,0 0-705,0 0-448,0 0-192,20 0-321,-20 0-95,39 0-353,-19 0 384,20-19-384,19 19 96,20 0-96,22 0 64,-2-20-160,0 20 160,19-20-96,2 20 0,-1 0 32,0-20-32,21 20 64,-41 0-96,0 0 64,0 0-96,-40 0 128,0 0-160,-39 0-224,1 0 0,-21 0-289,0 0-32,0 0 257,-21 0-481,21 0-1089,-20 0-1409,20 0-3587</inkml:trace>
  <inkml:trace contextRef="#ctx0" brushRef="#br0" timeOffset="212121.1326">5656 7888 7975,'0'20'865,"0"-20"-225,0 0 1314,0 0-192,20 0-225,0 0-544,20 0-352,19-20-129,0 20 161,2 0-256,38 0-97,0-20-160,0 20-64,21 0-64,-1-19 64,-1 19-96,-19 0 96,20-20-96,-19 20 0,-1 0-224,0-20 544,-18 20-320,-22 0-224,-39 0-929,0 0-1281,-20 0-4164</inkml:trace>
  <inkml:trace contextRef="#ctx0" brushRef="#br0" timeOffset="213463.2094">12266 7292 2338,'0'0'-609,"-18"0"33,18 0-97,-20 0 1666,-1 0 1794,21 0-1,-20 20-1120,20-20-289,0 0-32,0 0-256,0 0-544,0 0-129,0 0 193,20 0 96,21 0-257,-23 0-256,43 0-64,-22 0-32,21 0 0,-1 0-32,20 0 33,2 0-33,18 0-64,0 0 64,20 0-32,-1-20 0,22 20-32,-1-20 0,19 20 32,-18 0 32,18 0 160,-18 0-96,-21 0-96,-1 0-32,-19 20 0,0-20 0,-18 0-32,-2 20-160,-20-20 96,1 0 0,-1 0 0,2 0 0,-43 0 32,23 0-1186,-41 20-992,0-20-1217</inkml:trace>
  <inkml:trace contextRef="#ctx0" brushRef="#br0" timeOffset="215303.3146">10203 12776 832,'18'0'1794,"-18"0"-737,0 0-320,0-19-33,0 19 321,0 0 225,0 0 95,0 0-544,0 0-289,0 0-32,0 0 129,0 0-257,0 0-191,0 0-33,0 0-32,0-20 160,0 20 224,0-20 65,0 20-193,-18 0 33,18 0-1,-20 0-96,20-20 65,-21 20-161,21 0-96,-20-20-96,0 20 96,20 0-160,-18 0 64,-3 0-32,1 0 64,0 20-64,0-20 32,1 20-64,-1 0 0,0 0 32,20-20 32,-20 19 0,20 22 0,0-21 0,0-1 32,0 20 32,20-18-32,0 19 0,0-20-32,-1 19 32,21-19 32,-20 0-160,19 0 224,1 0-128,-19 0 32,17-1 32,3-19 32,-21 0 0,0 0 0,-1-19-32,1-1 33,0 0 223,0 0 352,0 0-95,-20-20 64,0 1-225,0 19-32,0-40 161,-20 21 96,0-2-65,0 2-288,0-1-95,-19 0-161,19 20 0,-21 1-129,3-1-159,17 0-512,-19 20-1122,22 20-2691</inkml:trace>
  <inkml:trace contextRef="#ctx0" brushRef="#br0" timeOffset="219606.5608">4823 6875 6790,'0'0'1794,"0"0"31,0 0-1504,0 0-289,0 20 448,0 0 129,0 20-33,0-1-191,0 21-161,0 0-160,0 19 32,-20 0 32,20 21 0,-20-21 64,20 21-95,0-22 31,0-17 96,0-2 128,20-19 33,-20 0-161,20-1 64,-1-19-160,-19 0 32,20-20 65,20 0-97,-20 0 0,19 20-32,22-20-96,-23-20 32,23 20 32,-2 0 0,0 20-64,1-20 32,19 0 0,0 0 0,2 0-32,-2 0-32,20 0-32,0 0-128,1 0 128,-1-20 32,0 20 32,-20 0-96,20 0 160,-20 0-289,2 0 33,18-20 96,-20 20 0,0 0 32,0 0-160,0 0-289,-18 0 257,-2 0 96,-19 0 32,19 0 128,2 0-32,-3 0 0,3 0-32,-2 0 32,0 0-96,1 0-193,-21 0 129,1 0 32,1-20 0,-3 20 96,-18 0 64,1 0 0,-1 0 0,-2 0 0,-18 0 0,21 0 0,-21 0 32,0 0 64,0 0-64,0 0-32,0-19 32,0 19 64,0 0-64,-21-20 128,21 20 64,-18 0-160,18-20 33,0 0 159,-20 0 256,20 0 33,0-19-289,-21-1-96,21-1-128,0-18-64,0-1 64,0 1-32,0-1 32,0 1 0,21-1 0,-21 21 64,20-1 161,-20 1-1,18-1-160,-18 0-32,21 20-64,-21-20 0,20 20 0,-20 0 0,0 1-32,0-1-32,20 0 64,-20 0 0,0 20 64,0 0 64,-20-20 64,20 20 0,-20 0-95,-1 0-1,3 0 0,-2 0-64,-1-20 64,-19 20-32,1 0 32,-21 0-96,1-19 64,-20 19 64,0 0-64,-20 0 64,-1 0 65,0-20-33,-18 20 32,-22-20 64,1 20 32,-39-20-63,19 20 159,-20-20 32,0 20-191,21 0-161,-2 0-96,2 0 96,39 0-64,0 0 0,19 0-64,21 20 64,0-20-257,39 20-95,1-20 0,-1 0-97,20 0-255,-1 0-193,3 20-128,-2-20-417,0 20-2401</inkml:trace>
  <inkml:trace contextRef="#ctx0" brushRef="#br0" timeOffset="223897.8062">10242 12995 7943,'0'-19'737,"-21"-1"-641,21 20 160,-18-20 801,18 20 384,0-20-127,-20 20-353,20-21-33,0 21 1,-21-19-128,1-1-481,20 20-224,-20 0-160,2 0 0,-3 20 64,1 20-64,0-20 64,0 20-32,20-21-32,0 1 32,20 20-32,0-20 32,21-20 0,-3 20 64,3-20-32,-3 0 32,3-20 32,-1 0-32,-21 0 64,1 0 96,0-19 1,-20 19 127,-20 0-32,0-21-160,-19 22-96,-1-1 32,1 20-64,-2 0-64,1 0 32,1 20-64,-1-1 32,20 2 0,1 19 64,19-1-32,0-19-128,19 20-32,1-20 128,20-20 32,-1 0 96,1 0 0,1-20 64,-2 0-32,-19-20 288,0 21 65,0-21 63,-20-1-255,-20 2-225,0 20-32,-21-22-32,3 21-65,-3 20 65,3 0-32,-3 20 32,1 1-32,21 18 64,-1 0-32,20-18 32,0 19-64,20-20-32,19-1 96,-19-19 0,39 0 32,-19 0 32,1 0 32,-23-19-96,3-1 64,-1 0-32,-20-21 64,0 22-31,-20-20-33,-1 19-32,-17-21 0,17 22-97,-19-1 1,1 20-288,-1 0 576,20 39-288,1 2 96,-1-2-32,20 0 64,0 2-96,20-21 32,-1 19-64,21-19 64,1 0 160,-3-20-192,3 0 160,-21 0 0,-2 0 64,3-40-64,-21 21-32,-21-21-32,3 20 65,-2-20-194,-1 20-95,-19 20 32,22-19-160,-23 38 192,21 1 32,0-1 96,20 2-96,0 19 63,0-20 1,20-1-32,0 1 64,21-20-128,-3 0 32,3 0 192,-21 0 96,19-20-63,-39 1-1,20-1 0,-40 0 96,20 0 32,-39-1-224,19 21-64,-21-19-128,3 19 32,17 0-96,-19 19 32,20 2 160,20-1-65,0 20 33,0-21-96,20 1-192,0 0-321,21-20-864,-23 0-1666,22 0-3395</inkml:trace>
  <inkml:trace contextRef="#ctx0" brushRef="#br0" timeOffset="224214.8243">10183 12956 12619,'-21'20'641,"21"-20"-1730,0 0-1954,0 0-4068</inkml:trace>
  <inkml:trace contextRef="#ctx0" brushRef="#br0" timeOffset="224358.8326">10183 12976 6245,'0'0'5638,"-21"0"-5894,21 0-2723,0 0-4965</inkml:trace>
  <inkml:trace contextRef="#ctx0" brushRef="#br0" timeOffset="224474.8392">10221 12956 10954,'-18'20'-64,"18"-20"-3492</inkml:trace>
  <inkml:trace contextRef="#ctx0" brushRef="#br0" timeOffset="224604.8467">10262 13015 15246,'-41'20'-1730</inkml:trace>
  <inkml:trace contextRef="#ctx0" brushRef="#br0" timeOffset="226516.956">11175 6935 1249,'-40'0'7719,"21"0"-6566,-1 0-32,0 0 64,20 0 353,0 0-193,0 20-993,20-20-192,0 0 193,19 0-129,21 0-128,-1 0-96,2 0-160,-3-20-385,1 20-928,-18 0-1474,-1 0-1953</inkml:trace>
  <inkml:trace contextRef="#ctx0" brushRef="#br0" timeOffset="226739.9688">11414 6855 10762,'-41'-19'1345,"41"19"-768,0 0-545,20 0 192,1 19 641,17-19 192,23 20-577,-22-20-384,21 20-32,-21 0 64,-19-20 193,20 20-289,-40 0 96,-20 19 96,0-19 0,-39 20-160,19-20-160,-39 20-769,20 0-2370,-2-1-9160</inkml:trace>
  <inkml:trace contextRef="#ctx0" brushRef="#br1" timeOffset="242388.8638">12307 7491 6342,'-21'0'448,"1"0"128,20 0 129,0 0 480,0 0 129,0 0-290,0 0-159,-18-20-192,18 20-32,0 0-65,-20 0-160,20-20-191,-21 20-161,1 0-128,-19 0 32,19 20 32,-20-20 0,1 0 0,19 20-32,0-20 32,0 0 0,0 0 0,-1 19 0,21-19 0,0 0-64,0 0 96,0 20 64,0-20 96,21 21 128,-1-2-128,-20 21-64,20 0-128,0 0 33,-20 0-1,20 19 0,-20 1-32,0 19 64,0-20-64,19 21 384,-19 20-64,-19-21-31,19 20-97,-20 1-128,20-21-32,0-19-32,0 0 32,0-1 0,0-19 0,0 0 32,0-20-32,0-1 32,0 1 32,20 0 96,-20-20 1,0 20-33,0-20-32,0 20-128,19-20 96,1 0-96,0 0 32,20 20-64,-21-20-64,21 0 128,1 19-352,-3-19-225,3 0-704,-21 0-1826,-1 0-7207</inkml:trace>
  <inkml:trace contextRef="#ctx0" brushRef="#br1" timeOffset="243513.9282">15404 8167 4612,'0'0'1986,"0"0"-385,-20 0 129,20 0-32,0 0 191,0 0-511,0 0-225,0 0-128,20 0-257,-20 0 353,0 0-608,0 0-97,19 0 1,1 0-257,0 0 32,0 0-128,19 0 0,1 0-96,19 0 32,2 0 0,-2 0 0,1 0-64,19 0-64,0 0-64,20 0-96,1 0 127,-1-20-31,20 20 0,1 0-320,-1 0 191,-1 0 97,1 20-32,1-20-33,-1 19 1,0-19 0,1 21-64,-2-21 127,1 19 97,0-19 64,21 0 64,-2 0 64,-19 0 32,-40 0-96,2 0-32,-22 0-32,-19 0-192,-21 0-1121,1 0-2435,-20 0-6886</inkml:trace>
  <inkml:trace contextRef="#ctx0" brushRef="#br1" timeOffset="246054.0735">5358 13174 5605,'0'0'961,"20"0"-161,-20 0 1571,0 0 191,0 0-928,0 0-609,0 0-64,0 0 96,0 0-289,0 0-223,0 0-161,-20 0-31,20 0-129,0 0 0,0 0-64,-20 0 0,20 0-64,-19 0 32,19 0-31,-20 0-65,0 0 32,0 0 0,-19 0 0,19 0 0,-20 20 0,1-20-32,19 0 0,-21 0 32,3 0 32,-3 0 32,1 0-64,21 0-32,-21 0 64,20 0-64,-19 0 65,19 0-65,-20 0 32,19-20-32,3 20-64,-22-20 0,-1 20 96,23 0-64,-23 0-32,1 0 32,20 0 128,-19 0-96,-1 0 64,1-20-32,-1 20-64,20 0 32,-19 0-32,19 0 0,-21 0 96,3 0-160,-3 0 160,21 0-96,-19 0 64,19 0-32,-20 0-32,1 0 0,19 0 0,-20-19 32,20 19 32,-19 0-32,-2 0 96,21 0-64,2 0-96,-23 0 225,21 0-514,0 0 674,0 0-449,1-20 96,-1 20 0,0 0-65,0 0 194,0 0-225,1 0 128,-1 0-32,0-20 0,0 20 64,20 0-160,-20 0 128,1 0-97,19 0-31,0 0 64,0 0-64,0 0-256,0 0 544,0 0-320,0 20 160,0-20-64,0 0 32,0 0-160,0 0-192,0 0-193,0 0 65,0 0-481,0 0-737,0 0-1057,0 20-2017,0-20-5156</inkml:trace>
  <inkml:trace contextRef="#ctx0" brushRef="#br1" timeOffset="246472.0974">3710 12936 3555,'20'0'4644,"-20"20"-4548,20-20 32,-20 0 609,0 0 64,0 0-609,0 0-96,0 0 128,0 0 449,-20 20 64,20-1-193,-20-19 33,1 20-65,-1 0-159,0 0-193,0-20-96,-19 20 0,-1 0 320,20 0 129,-19-1-321,19 1-128,-21 0-32,41 0-64,-20-20 288,20 0 449,20 20-32,1 0-417,19-1-96,-1 1-96,1 1-32,-1 18-160,1-19-288,0-1-257,-1 2-224,-19 18-993,0-18-3555</inkml:trace>
  <inkml:trace contextRef="#ctx0" brushRef="#br1" timeOffset="248707.2252">3254 8723 1,'20'20'1312,"-20"-20"1538,0 20-159,0-20-385,0 20-256,0-20-288,0 0-449,0 20-416,0-20-96,0 0 224,0 0 0,0-20-513,0 0-352,0 0-96,0-20 32,0 0 65,0 0-33,0-19 160,0 0-384,0-1 608,0-20-352,0 21 1,0-21-97,0 1 128,0-1-64,-20 0 32,0 1-32,0-20 32,1 0-31,-1-1-129,0-19 96,0 19-64,0 1 0,1 0-32,-1-20 32,0 19-64,0 1-32,-1 0-65,3 19-31,-2-19-32,20 19 32,-21 1 128,1 20 64,20-1-32,0 20-64,-20 21 32,20-2-288,0 1-321,0 20-512,0 0-705,0 0-32,0 20-31,0 1-1026,0-2-1954</inkml:trace>
  <inkml:trace contextRef="#ctx0" brushRef="#br1" timeOffset="249082.2467">2580 6677 15246,'-20'19'641,"-1"-19"-1090,42 0 481,-1 0 609,-2-19 224,3-21-513,19 0-256,-1-20 0,1 21 353,0-21-1,-21 1 0,21 18-223,-20-18 63,-20 19-224,0 1 320,20 18-256,-20 2-64,0-1-128,0 20-64,0 0-224,21 0 416,-3 20 64,2-1-64,0 21-32,21 1 0,-2-2 0,1-19-32,19 20-32,-19-1-256,-1-19-160,1 0-545,0 0-1442,-40 20-9992</inkml:trace>
  <inkml:trace contextRef="#ctx0" brushRef="#br1" timeOffset="252198.4249">11055 9935 6117,'-20'20'2146,"20"-20"-64,-18 0 385,18 0-321,0-20-321,0 20-575,18 0-770,2 0 129,21-19-225,-2-2-96,21 21-32,-1-19-223,1 19-1,-1-20-64,2 20 32,-22 0-257,1 0-255,-1 0-33,-19 0-95,0 0-97,0 0-64,-20 0-128,0 0-768,-20 0-2307,0 0-2434</inkml:trace>
  <inkml:trace contextRef="#ctx0" brushRef="#br1" timeOffset="252421.4377">11353 9757 8167,'-18'0'3460,"18"0"-2468,18 0-287,2 0 192,21 0-320,18 0 159,1 19-287,-1-19-161,0 0-224,1 20 0,-21-20-64,1 20 0,-20 0-32,-20 0 32,-20 19-32,0-18-64,-19 18-160,-1-19 192,0 20-353,-19 0-1473,0-1-3747</inkml:trace>
  <inkml:trace contextRef="#ctx0" brushRef="#br1" timeOffset="255679.624">20148 10313 4996,'-20'20'1313,"20"-20"-191,0 0-65,0 0 224,0 0 128,0 0-160,0-20-480,0 20-321,20 0-191,0 0-65,-1 0-96,1 0 64,0 0 160,0 0 33,1 0-33,-1 0-96,-2 0 0,3 0-63,19 0-65,-20 0-32,19 0 0,21 0 0,-21 0 32,21-20 32,-21 20-32,22 0-64,-2 0 32,-1 0-64,3 0 0,-2 0 32,20 0-32,22 0-32,-22 0-32,0 0 64,20 0 0,-20 0 0,20 0 0,-20 0 0,21 0 32,-1 0-32,2 0 0,16 0 32,3 0 0,-1 0-32,1 0 32,-21 0 32,20 0 97,-20 0 159,1 0 32,-1 0-32,0 20-159,0-20-1,-20 0-64,0 20-192,-18-20 160,-43 20-96,23-20 32,-41 0 32,20 0-417,-20 0-1857,0 0-5125</inkml:trace>
  <inkml:trace contextRef="#ctx0" brushRef="#br1" timeOffset="261329.9472">14848 11207 4099,'0'0'2178,"20"0"-1153,-20 0 32,0 0 64,0 0-31,0 0 63,0 0-225,0 0 97,0 0-64,0 0-128,0 0-96,0 0-161,20 0 1,-20-19-129,19 19-127,-19 0-161,20 0 32,0 0-96,20 0 0,-21 0-96,21 0 0,0 0 0,-1 0 96,1 0-96,-1 0 32,1 0 0,21-20-64,-22 20 0,1 0 96,-20 0-64,19 0 32,-19 0-32,20 0-32,-21 0 96,1 0-192,20 20 288,-1-20-224,2 0 128,-1 0-160,-1 0 160,1 0-96,-20 0 32,19 0 0,1 0 32,-20 0-32,19 0 0,-19 0-32,21 0-32,-3 0 96,3 0 0,-1 0-96,-1 0 32,1 19 32,-1-19-64,1 0 64,0 0 32,-1 0-64,-19 0 0,21 0 0,-3 0-32,-18 0 160,21 0-96,-2 0 0,1 0 0,-20 0 0,19 0 96,1 0-192,-1 0 96,1 0 32,0 0-32,-1 0 96,-19 0-192,21-19 96,-21 19 128,-2 0-256,23 0 160,-21 0-64,0 0 32,19 0 0,-19 0 0,0 0-32,19 0 96,-19 0-32,0 0-96,0 0 96,19 0-32,-19 0 0,0 0 32,21 0-32,-23 0-64,23 0 128,-1 0-192,-21 0 224,21 0-64,0 0-32,-21 0-96,21 0 224,-20 0-160,19-20 32,-19 20-96,0 0 288,21 0-256,-23 0 32,2 0 32,21 0 0,-21 0 0,19 0 0,-19 0-32,0 0 128,0 0-160,0 0 64,-1 0 96,1 0-160,0 0-64,0 0 224,0 0-160,19 0 32,-19 0 32,0 0 32,19 0 32,2 0-160,-21 0 192,18 0-32,3 0-128,-1 0 96,-1 0-96,1 0 64,-1 0 64,1-20 32,1 20-224,-3 0 224,3 0-96,-1 0 0,-1 0 64,1-20-32,-1 20 97,21 0-161,-21 0 160,1 0-160,1 0 128,-3 0-96,3 0 0,18 0 0,-39 0 64,20 0-64,-1 0 128,1 0-160,-1 0 160,21 0-128,-21 0 96,1 0-96,21 0-32,-22 0 96,1 0-96,-1 0-32,1 0 224,0 0-160,-1 20-96,1-20 96,-1 0 32,1 0-96,1 0 96,-3 0 32,3 0-32,-2 0-128,-19 0 192,0 0-192,-20-20 0,0 20-705,-20 0-1345,-19 0-4356</inkml:trace>
  <inkml:trace contextRef="#ctx0" brushRef="#br1" timeOffset="268804.3747">22054 11148 7014,'-39'0'1345,"39"0"-832,0 0 768,18 0 417,3 0-321,-1 0-704,20 0-129,-1 0 193,21 0-97,-1-20-127,0 20-161,22 0-160,18 0 1,0 0-65,39 0 0,22 20-128,-2-20 32,2 20 0,-43-20 32,-17 20-64,-20-20 32,-1 0 0,0 19-64,1-19-288,-20 20-1026,-21-20-2625,-19 0-5734</inkml:trace>
  <inkml:trace contextRef="#ctx0" brushRef="#br1" timeOffset="269554.4176">19731 11088 9641,'0'0'224,"20"0"128,0 0 1570,19 0-577,-19 0-608,39 0 32,-18 0-257,-1 0-480,-21 0-448,1 0-5638</inkml:trace>
  <inkml:trace contextRef="#ctx0" brushRef="#br1" timeOffset="277583.8768">21934 10432 1729,'0'-20'4805,"0"20"-3268,0 0-448,0-19 481,0 19 95,0 0-319,0 0-610,0 0-159,0 19 288,0 1-289,0 0-288,0 20-159,20-21-65,-20 21-32,21 20 0,-21-20-32,0 20-64,0-21-33,0 21 1,0-1 96,0-19 0,0 0 0,0-1 0,0-18-32,0-2 96,0 1 0,0 1 1,0-2-33,0-19 32,0 20-32,0-20 32,20 0 0,-20 0 32,0 20 32,0-20 0,0 0-64,20 0 32,-20 0 32,18 0-32,3 0-96,-1 0-32,-20 0 64,20 0 1,19 0-66,-19 0 33,0 0 0,0 0 97,19 0-97,-19 0 32,20 0-64,19 0 192,2 0-192,-2 0 32,-19 0-32,19 0 0,0 0-129,-19 0-31,21 0 128,18 0 0,-20 0 64,20 20-160,1-20-32,-1 0 96,0 0-257,-20 0 129,2 0 128,-23 20-192,3-20-193,-21 0 129,19 0 0,1 0 63,0 20 225,-1-20 64,1 0 0,1 0 64,-23 0 65,23 0-33,-21 0-96,0 19 32,-1-19 32,1 0-32,-20 0-32,20 0 0,0 0 0,0 20 32,-1-20 0,1 0 64,0 0 192,-20 0 321,0 0-161,0 0 129,-20-20-257,20 20-192,-20-19-32,20 19-96,0-20 0,0 0 0,-19-20 32,19 20 64,19-20-96,-19-20 0,0 21 32,0-21 32,20 20 1,-20-19-33,0 19-96,0-19-33,0 19 65,0-19-96,20 18-224,-20 1 0,20 1 320,-20-1 32,0 20 0,0 1 0,0-2 32,0 21 32,0 0-64,0 0-32,0 0-32,0 0 32,0 0-33,0 0 1,0 0 32,0 0 0,0 0 32,0 0 32,0 0 0,-20 0 32,0 0-64,0 0 0,-19 0 0,19 0 0,-20 0 33,1 0-33,-22 0 0,2 0 32,0 0 64,-21 0 96,-19 0 0,-39-19-96,-2 19 192,-18 0-160,18 0-31,21 0-65,20 0-32,-21 0 64,1 0 128,20 0-64,-19 0-160,-1 0-160,19 0-961,1 19-2979</inkml:trace>
  <inkml:trace contextRef="#ctx0" brushRef="#br1" timeOffset="284975.2996">19592 11108 640,'0'0'1506,"0"0"-802,0 0 674,20 0 223,-20 0-96,0-20-351,0 20-418,0 0-480,0 0-191,20 0-1,-20 0 0,0 0-32,0 0-257,-20 0-287,20 0 256,0 0 160,-20 0 160,20 0 192,0 0 192,0 0 129,0 0-65,0 0 161,0 0 64,0 0-225,0 0-63,20 0-129,0 0-224,20 0-64,-21-19 0,21 19 32,0 0 96,-1-21 449,22 21 288,-23 0-129,3 0-607,-21 0-193,19 21-32,-19-21-929,-20 0-2851</inkml:trace>
  <inkml:trace contextRef="#ctx0" brushRef="#br1" timeOffset="294147.8243">14074 11961 7463,'0'0'2370,"-20"0"-512,20 0-257,0 0-352,0 0-160,0 0-608,0 0-449,0 0 0,20 0 224,-1 0 64,21 0 65,0 0-65,-1 0-128,21-19 129,-1 19-97,20 0-64,2 0-96,-2-19-64,40 19 160,-19 0-128,38 0-64,1-21 32,-1 21 0,2 0 32,-1-19-64,-19 19 96,-41 0-32,-20 0-128,1 0 96,-41 19-128,1-19-224,0 0-161,-20 0-159,0 0 127,0 21 129,0-21-65,0 0-63,0 0-417,0 0-1249,-20 0-2114</inkml:trace>
  <inkml:trace contextRef="#ctx0" brushRef="#br1" timeOffset="297876.0375">15542 9081 5124,'0'0'2018,"-20"0"-897,20 0-64,20 0 577,-20 0 160,20 0-289,0-20-672,1 20-449,-3 0-128,23-20 1,-1 20-65,19 0-96,0 0-128,21 0 32,38 0 32,1 0-192,1 0-32,40 0-225,-2 0 161,20-20 224,2 20 32,-2 0 0,0 0 160,1-20 96,-20 20 33,0 0-97,0-20 0,-21 1-64,-18 19-64,-1-21-32,-60 21 0,1 0-96,-21 0-352,-39 0-545,0 0-961,-20 0-1441,1 21-5413</inkml:trace>
  <inkml:trace contextRef="#ctx0" brushRef="#br1" timeOffset="301868.2659">5200 7987 3331,'0'-19'5381,"-20"19"-4068,20 0-544,0 0-193,0 0 33,20 0 704,0 0-288,-1-20-288,41 20-321,-1 0-128,22-20 129,-2 0-97,40 20-96,-1 0-64,21-20 33,20 0-97,20 20-64,0-19 32,19-1-64,-20 0 32,-18 20 32,-2-20-32,-18 20 0,-41 0-32,0-20 0,-20 20-32,-20 0-352,-19 0-834,-19 20-1600,-21-20-4197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33:12.40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15603 4073 800,'0'20'1153,"0"-20"1057,0 0 129,0 0 415,0 0-159,0 0-1923,0 0-383,-21 0 159,21 0 353,0 0-97,-20 0-255,20 0-33,-20 0-159,0 0-1,1 0-96,-1 0 0,-20 0-64,1 0-32,-21 0 0,21 0-32,-22 0 0,3 0 0,-23 0-64,2 0 32,0 0 0,0 0 32,0 0 129,-2 0-97,2 20-64,0-20 32,0 0 32,-2 0 192,2 0 0,20 19-128,-20-19-32,-1 0-64,1 0-96,20 0 128,-20 21 0,18-21-31,-18 0 31,0 0-96,-20 0-65,18 19 97,-18-19 65,0 0-33,-1 0 0,-17 0-129,17 0 130,-19 0-66,0 0 33,-1 20-64,-19-20 32,21 0 32,-22 0 0,1 0 0,19 0 0,-18 0 64,19 0-96,0 0 32,-1 0 97,-18 0-194,19 0 161,20 0-160,-21 0-32,21 0 32,0 0 0,-20 0 96,19-20 32,21 20-32,-20-19 0,0 19 0,0-21-32,20 2 32,-2 19-32,2-20 32,20 20-128,-20-20-32,18 1-289,3 19-95,-3 0-161,2 0 65,19 0 319,1 0 257,-1 0 0,-1 0 64,23 19 96,-2-19 160,0 0-63,20 20-97,-21-20 0,21 0 96,0 20 0,0-20 0,0 19 161,0-19-1,0 21 0,0-2-191,21 1-33,-21 0-32,0 20-64,0-20 0,0 20-32,0 19 32,0-19-32,20 20 0,-20-1 0,0 1 32,0-1 32,20 0 32,-20 1-32,0 1-64,0-2 32,0-19-32,0 19 128,0-19-192,-20 0 64,20 19 224,-20-19-63,-1-20-65,1 20 32,2-20-96,18 19 0,-21-18-96,21-21 192,0 20-128,0-1 128,21-19 128,-21 20-32,18-1 1,23-19-65,-21 21-64,18-21 0,23 0-32,-2 0-256,1 0 128,19 0-64,0 0 0,1 0 96,19 0-65,0 0 33,0 0 128,21 0-64,19-21 0,-20 21 0,19 0 97,2-19-226,18 19 65,-18-20 96,19 1-32,20 19-32,-21-20 32,1 20-32,20 0 64,-21 0-96,22 0-64,-2 0-32,-20 0-64,20 0 160,-18 0 32,18 0 128,-18 0-160,-2 0 32,0 0 0,2 0 32,-2 20 64,2-20-64,-22 0-32,1 19 128,1-19-128,-2 0 32,-19 0 0,1 0 128,-21 0-160,0 0-32,0 0 96,0-19-32,-19 19-64,-20 0 96,-1 0 0,1-20-32,-21 20 160,1 0-32,-19 0 128,-3-21-63,2 21-97,-20 0 64,21 0 64,-21 0-96,0-19-32,0 19-128,0 0 64,0-20-64,0 0 32,20 20 64,-20-19 0,20-2 64,-20-18 65,0-1-97,0 0-64,0-20 32,0 1-128,0-21-193,0-20 674,0 1-417,0 0 64,0 0-64,0-1 32,-20 20 192,20 21 129,0-1-321,-20 20 32,20 1-32,-21 0-96,1-2-33,20 22-159,-18-1-128,18 0-257,0 20-480,-21 0-1057,21 0-3876</inkml:trace>
  <inkml:trace contextRef="#ctx0" brushRef="#br0" timeOffset="5614.3211">16137 6935 13068,'0'20'1345,"0"-20"-96,0 0-128,21 0 225,19 0-353,-1 0-225,1 0-319,19 0-257,22 19 64,-2-19-64,0 0-64,0-19-288,0 19 449,-39 0-289,19 0-257,-39-20-447,0 20-353,-20 0-801,0 0-1313,0 0-2819</inkml:trace>
  <inkml:trace contextRef="#ctx0" brushRef="#br0" timeOffset="5895.3372">17012 6577 7174,'20'-20'2531,"-20"20"-834,0 0-544,19 20 417,-19 21-257,20-3-224,-20 2-416,0 20-161,20 0-191,-20-21 95,20 21-256,-20-1 0,20-19-192,-1 0-480,1-1-834,0-18-1504,0-2-4709</inkml:trace>
  <inkml:trace contextRef="#ctx0" brushRef="#br0" timeOffset="6212.3553">17547 6915 13324,'0'20'1153,"-19"0"-1377,19-1 352,0 1 417,-20 20 319,20-20-447,20 0-321,-1 20-32,1-40 0,20 19 128,-20-19 161,19-19-161,1 19 64,-19-21 64,-3-18 161,-18 19-97,20 0 65,-40-20 31,20 21-64,-18-1-191,-23 0-225,1 0-32,21 0-289,-21 20-383,20 0-770,0 0-544,20 20-1505,20 0-2851</inkml:trace>
  <inkml:trace contextRef="#ctx0" brushRef="#br0" timeOffset="6646.3801">18024 6974 12395,'39'-19'4100,"-39"19"-4676,-19-20 640,-1 20 192,-20 20-32,20-1-96,-19 1-192,19 20-96,0 0-64,20 0 192,20-21-96,0 2-33,0-2 129,19-19 385,1 0 191,-1-19-31,1-2-97,-20 2 1,1-2-1,-21 2-192,0-21-160,0 20-224,0 20-32,-21-20-64,1 40-65,20 0 129,-20 20 192,20 0 0,0 19 96,0 1 32,0 19 65,20-19-129,0-1-128,1-19 160,-21-1-32,0 2 192,0-22 385,-21 2 352,-19-21 64,1 0-257,-1 0-95,-19 0-289,-1-21-384,-19 2-128,18 19-384,2-21-737,19 1-737,1 20-3684</inkml:trace>
  <inkml:trace contextRef="#ctx0" brushRef="#br0" timeOffset="7085.4053">18660 6418 10473,'0'0'1442,"0"0"-1090,0 20 545,0 0 448,-20 39 33,0 1-321,20 19-449,-21 21 65,21-20-289,0 19-192,0-20-160,21 0 96,19-18-224,-1-22-288,1 1-96,-1-20-513,21-20-801,-21 0-2274,1 0-6342</inkml:trace>
  <inkml:trace contextRef="#ctx0" brushRef="#br0" timeOffset="7315.4184">19096 6478 14381,'20'59'769,"0"-19"-705,0 1-128,-20 18 128,0 0 128,0 1 449,0-1-417,0 21-128,-20-1-64,20-19 0,-20-20 64,20 0-96,0-21-224,0 1-481,20 0-960,-20-20-2019</inkml:trace>
  <inkml:trace contextRef="#ctx0" brushRef="#br0" timeOffset="7707.4408">19513 6955 14381,'0'0'1954,"0"0"-1538,20 0 673,-20 0 97,40 0-450,-21 19-448,21-19-288,0 0-800,-1 0-1282,-19 0-3203</inkml:trace>
  <inkml:trace contextRef="#ctx0" brushRef="#br0" timeOffset="8051.4605">19909 6855 8359,'41'0'1506,"-21"0"-801,19 0 672,1 20 352,19-20-191,1 0-481,-1 0-384,2 0 95,-2 20 193,-39-20-544,0 20-321,-1 0-64,-19 0 32,-19-1 96,-21 1 0,20 0-160,-1 20-224,-17-20 480,38 20-224,-21-21-64,21 2 32,21-2 32,-1 1-64,-2 0 0,3-20-192,-1 0-577,20 20-704,-40-20-1410,19-20-4068</inkml:trace>
  <inkml:trace contextRef="#ctx0" brushRef="#br0" timeOffset="8218.47">20049 7074 14093,'20'0'-128,"19"0"480,1 0 801,-1 0-320,21 0-545,-1 0-512,2 0-705,-22-20-961,1 20-1729,-20 0-5253</inkml:trace>
  <inkml:trace contextRef="#ctx0" brushRef="#br0" timeOffset="8513.4868">20644 6537 11659,'79'20'1281,"-38"0"224,-3 0 737,23 1-544,-22 17-385,1-17-544,0 19-577,-21 19 0,1 1 193,0-1-1,-20 1-160,0-1-32,-20 1-64,20-1 129,-20 1-353,1 0 128,-1-21-385,0 1-287,-20 0-353,1-1-705,-1-19-1345,1 20-4324</inkml:trace>
  <inkml:trace contextRef="#ctx0" brushRef="#br0" timeOffset="9652.552">16058 8226 13324,'21'0'449,"-1"0"-65,-20 40 417,20-20 31,-20 39 257,0 1-64,18 20-448,-18-1-257,21 20-63,-21 1-65,0 39 0,-21 0-64,21 20-64,-18 0 32,-2-1-160,0 2 224,20-21 417,20 0 63,0-20-447,-20 0-97,18-19 32,3 0-96,-21-21 64,20 0-288,0 1-64,-20-20-289,20-1-512,-20-19-929,0 0-1890,0-40-9128</inkml:trace>
  <inkml:trace contextRef="#ctx0" brushRef="#br0" timeOffset="10302.5893">15443 10372 3235,'-39'21'9833,"39"-21"-8712,0 0-673,-20 0-159,40 0 672,-20 0-65,19 0-415,21 19-353,0-19-96,19 20 0,0-20 64,40 0 64,1 20-32,39-20 1,1 0-65,18 0 128,20 0 0,2-20 96,37 20-32,-17 0-63,17 0-97,2 0 32,-1 0-160,1 0 96,-1 0-32,1 20-128,-20-20 192,-1 20-128,-20-20 128,1 20-160,-20-20 128,-21 19 0,-18-19-96,-21 0 32,0 0-64,-39 0-352,-1 0-353,-38 0-480,-21 0-481,0 0-2018,-41-19-7558</inkml:trace>
  <inkml:trace contextRef="#ctx0" brushRef="#br0" timeOffset="11809.6755">16198 10432 320,'0'0'480,"0"0"-1024,0 0 640,0 0 1057,0 0 96,0 0-320,0 0 737,0 0 223,-20 0-191,20 0-64,0 0-161,0 0-512,0 0-64,0 0-129,0 0-319,20 0-33,-20 0-31,20 0-193,-20-20-32,19 20-32,1 0-32,0 0-32,0-19-32,0 19 64,-1 0-64,1-21-64,20 21 64,-19 0 0,17-19 0,3 19-64,-3 0 32,3-20 0,-1 20 32,-1-20-32,1 0-32,-1 20 0,1-20-32,0 20 32,-21-20 32,21 20 32,1-19-64,-3 19 32,-17-20 0,19-1 0,-1 21 32,1-19 0,0-1-32,-1 0 0,1 1 32,-1-2-32,1 1 0,1 1 32,-3-1 0,-17 0 64,19 0 129,-1 0-33,-19 0-64,0 0-64,19 1 32,-19-2 32,20 2 0,-1-1-64,-19 0 161,0 0-225,21 0 64,-23-19-64,2 19 64,1 0 0,19 0-32,-20 0 32,-1 0 0,21 1 32,-20-21 32,0 20 225,19 0-193,-19 0-32,0-20 0,19 20 32,-19-19 0,0-2 129,0 22-33,1-21 64,-3 0-32,-18 1-160,20-1 1,21-20-33,-21 21-64,-2-21 32,3 0-64,-1 0 0,0 1 64,0 19-128,-20-19 64,19 19 0,-19 0 64,0 21-96,0-21 160,0 19-32,0 2-128,20-1 32,-20 0-128,0 0 32,0 20-225,20-20-287,-20 1-161,0 19-608,20-20-1122,-20-1-3074</inkml:trace>
  <inkml:trace contextRef="#ctx0" brushRef="#br0" timeOffset="13295.7605">18699 10273 8103,'20'0'1313,"-20"-20"1122,0 20 672,0 0-1153,0 0-769,0 0-513,0 20 97,0-20 128,0 20-96,0 20-257,0-1-127,0 1-129,0 0-160,0 0-64,0 0-32,0-1-192,20 1-353,-20-20-191,0 0 95,0-1-480,0-19-961,0 21-3299</inkml:trace>
  <inkml:trace contextRef="#ctx0" brushRef="#br0" timeOffset="14262.8157">16257 11188 11627,'-20'0'2594,"1"-20"-1569,-1 20-737,0 0-288,-21 0 0,23 20 0,-22-1 96,-1 1-96,21 20 0,2-1 128,18-19 65,0 20 63,18 0 64,2-21 32,21 21 161,-1-40 160,19 0 63,0 0-31,1 0-161,-21-19-95,1-21-33,-20 20-95,-20-20-1,0 0 0,-20 21-64,-20-21-95,1 20-161,-1 0-289,1 1-223,19 19-321,0 0-672,20 0-1987,0 19-7398</inkml:trace>
  <inkml:trace contextRef="#ctx0" brushRef="#br0" timeOffset="14767.8447">18719 11148 16399,'0'20'416,"0"-20"-223,0 39 832,20-19 96,-20 20-96,0-1-449,0 1-416,20 0-32,-20-1-160,19 1-256,-19-19-545,0-2-352,0-19-993,0 21-4132</inkml:trace>
  <inkml:trace contextRef="#ctx0" brushRef="#br0" timeOffset="15358.8785">19871 10234 12203,'-20'0'4004,"-1"19"-3620,21-19-352,0 20 224,21 0 353,-1-20 256,18 40-353,3-20-31,18-1 63,-19 21-159,-1-20-321,-19 20 0,0-20 32,-20-1-64,-20 21 128,-19-20 224,-1 1-63,-19-2-33,19 1-256,-19 0 32,18-1-96,21 2-384,0-21-449,20 20-737,0-20-1344,40 19-3493</inkml:trace>
  <inkml:trace contextRef="#ctx0" brushRef="#br0" timeOffset="15719.8991">20545 10511 17520,'0'-19'384,"0"19"1,20 0 864,0 0-704,19 0 31,1 0-160,19 19-223,-18-19-129,-3 21 128,3-2-224,-21-19 64,0 20-128,-20 1 96,0 18 64,-40-19-32,20 20 32,-19-1 32,19-19-160,-21 20 160,41-20-128,0 19 96,0-19-32,21-20 128,-1 20 64,18-20-159,3 0-33,18 0-32,-19 0-481,-20 0-544,19-20-448,-39 20-1922,0-20-8008</inkml:trace>
  <inkml:trace contextRef="#ctx0" brushRef="#br0" timeOffset="15863.9074">20545 10750 17616,'-40'0'609,"60"-20"-481,20 20 1698,19-19-545,20 19-801,20-20-480,1 20-64,-1 0-480,-18 0-1762,-23 0-6279</inkml:trace>
  <inkml:trace contextRef="#ctx0" brushRef="#br0" timeOffset="20413.1676">9328 5504 640,'0'0'1794,"0"-20"128,0 20-161,0 0 97,0 0 0,0 0-161,0 0-159,0-20-481,0 20-128,0 0-161,0 0-191,0 0 0,0-19-97,21 19-96,-21 0 33,20 0-33,0 0-96,19 0-127,1 19 159,0-19-192,-1 0 64,21 0-128,-1-19 0,0 19 32,22 0-192,-22-20 128,20 20-32,-19 0 0,19 0 0,0 0 32,1 0-64,19-20 64,-19 20-32,20 0-32,-21 20-64,0-20 96,0 0 0,20 20 0,-20-20-32,2 0-64,-2 19 128,0-19-64,0 0 32,20 0 0,-18 0-32,-22 0 0,20 0-64,0-19 32,1 19 64,20 0-64,-21 0-64,0 0 160,0 0-256,1 0 63,0 0 97,-1 0-32,20 19 32,-20-19 64,20 0 32,0 0 32,1 0 64,-1-19 33,0 19-129,0 0 32,0 0-32,1 0-96,-1 0 128,-18 0 0,36 0 128,-16 0 32,17 0 32,1 19 257,1-19 127,-1 0 1,0-19-160,-1 19-65,-17 0-160,-2 0-224,0-20-64,1 20 96,-1 0-192,0 0 128,0-20 96,1 20-128,-21 0 32,0 0 32,-19 0 32,-21 0-160,-19 0 96,0 0-384,-20 0-513,0 0-801,-40 0-544,20 0-2402</inkml:trace>
  <inkml:trace contextRef="#ctx0" brushRef="#br0" timeOffset="21228.2142">6232 6618 13869,'-40'0'1281,"40"0"-993,0 0-224,20 0 545,21 0 736,38 0-480,20 0-481,0 0-160,39 19 65,2-19 255,-1 0 161,19 0-161,2 0-191,-2-19-129,0 19-32,-18-21 96,-21 1-95,-20 20-33,-40-20-737,-39 20-736,-20 0-1826,-20 0-9705</inkml:trace>
  <inkml:trace contextRef="#ctx0" brushRef="#br0" timeOffset="46041.6333">2916 12956 3331,'0'0'1121,"0"0"736,0 0-223,0 0-321,0 0-320,0 0-480,0 0-97,0 0 257,0 0 288,0 0-65,20 0-319,-20 0 0,20-20-129,1 20 0,-1 0-95,-2 0-161,-18-20 0,21 20 32,-1 0 33,0-21 95,0 21-64,-1 0-96,1-19-64,0 19-31,0 0-1,-20 0-96,20 0 0,-1-20 0,1 20 0,-20 0 0,20-19 0,0 19-32,0 0 64,-1 0-289,1 0 514,0 0-257,1-20 0,-1 20 0,-2 0-96,2 0 128,1-21 96,-1 21-224,0 0 32,-1 0 160,1 0-256,0 0 160,-20 0 128,20 0-192,0-20 64,-1 20 0,1-19 0,0 19-32,0 0 0,0 0 64,-20 0-32,19-20 0,21 20 0,-20 0-289,1-20 642,-1 20-385,18 0 96,-17 0-128,-1-20 32,19 20 64,-19-20-32,20 20 0,-1-20 32,-19 20-64,20 0 32,-20-19-32,19 19 64,1 0-32,-19-20 0,17 20 32,-17-20-64,-1 20-257,18 0 578,-17-20-257,19 20-64,-20 0 0,19-20 64,1 20-32,-20 0-32,19-19-33,1 19 65,1-21-32,-23 21 0,23-19-96,-21 19 96,18-20 32,3 20-192,-1-20 512,-21 20-416,21 0 64,0-21 32,-1 21 128,1 0-384,-1-19 96,1 19 96,19-20 64,-18 20-32,-1-20 32,-1 20 0,21-19 32,-21 19-32,21 0 0,-21-21 0,22 21 0,-2-20 0,-19 1 0,19-1 0,-19 20 0,-1-20 0,1 0 32,0 20-64,-1-20 64,22 20 0,-23-20-64,3 1 32,-2 19 0,1-20 32,-20 0-64,19 20 64,1-20-64,0 20 96,-19-20-96,17 0-32,3 20 192,-21-19-96,19-1-32,1 20 0,-20-20 32,19 20 32,-19-20-64,20 0-96,-21-1 192,21 21-64,-20-19 32,19 0-64,-19 19 32,20-21 128,-19 2-128,17-1 1,-17 0-1,19 20 96,-22-20-192,3 0 160,19 0-32,-1 20 0,-19-19-64,20-1 0,-20 0 64,19 0-64,-19 0 32,21 0-32,-21 20 0,18-19 96,3-1-160,-3 0 192,3 0-192,-1-20 96,-1 21-64,1-2 128,-1 2-96,1-2 0,1 2 96,-3-2-128,3 2 64,-3-1 160,3 0-128,-1 0 65,-1 0-33,1 0-96,0-19 64,-21 19-32,21 0 32,1 0-96,-23 1 192,23 19-160,-21-20 0,18-20 192,-17 20-320,19 0 256,-20 1-32,19-2-160,1 1 128,-20 1 0,19-2-32,1 2 32,-20-1-32,-1-20 32,21 20 0,-19 0 65,-1 0-161,-2 1 64,2-1 32,1 0-32,-1 0 32,-20 0 0,20 0 0,-1 1 32,1-1-64,0-1 128,-20-18-64,20 19 32,0 1-96,0-2 32,-1 1-64,1 1 32,0-2-128,0 2 128,1-1 65,-3 0-130,2 0 66,0 0-66,1 1 66,-1-2-1,-2 2 32,3-1-64,-1 0 0,0 0 96,0-20-128,-1 21 128,1-1-64,0-1 32,0 2 32,0-1 0,-1 0-32,1-20-32,0 20 0,0 1-64,0-21 64,-1 20-32,21-20 0,-20 20 0,1-20 64,17 21 32,-17-21-128,-1 20 96,0-20 0,-2 21-160,3-21 256,-21 20-448,20-20 576,0 21-320,0-21-96,0 0 385,-1 20-322,1-20 98,-20 20-1,20-19 64,0-2-64,-20 22-64,20-21 64,-20 20 32,19-20-96,-19 1 224,0 19-160,20-20 128,-20 20-128,20-19 32,-20 18-64,0-18 160,21 19-32,-21 0-96,0-20 0,20 21 1,-20-21 31,0 20-64,18 0 64,-18-20 0,20 20-128,-20 1 192,0-1-32,21-20 64,-21 20-32,0 0-64,0 1 0,0-2-64,0 2 32,0-2 32,20 2 32,-20-1-64,0 0 33,0 0-1,20 0-96,-20 1 64,0-1-257,0-1 482,19 2-161,-19-1-128,0 0 96,0 1-64,20-2 192,-20 1-96,0 1 32,0-21-96,20 20 32,-20 0-32,0 0-64,0 1 64,0-2 0,20 2 0,-20-1-32,0 0 0,0 0 0,0-20 0,0 20 0,20 1 128,-20-1-160,0 20 128,0-21 65,0 2-161,0-1 32,0 20 64,0-20-64,0 0 64,0 0-128,0 0 64,19 1-64,-19-1 64,0 20 32,0-20-64,0 20 96,0-20 0,0 20-96,0-20 64,0 20 0,0 0-96,0-20 32,0 20 32,20-19 0,-20 19-64,0-20 64,0 20-64,0-20 160,0 20-224,0-20 128,0 20-64,0-20 128,0 20-256,-20-21-32,20 21 0,0-19 32,0 19-129,0-19 1,0 19-96,0-21-97,0 21-864,0 0-673,0-19-1633,0 19-8393</inkml:trace>
  <inkml:trace contextRef="#ctx0" brushRef="#br0" timeOffset="47116.6948">9905 6994 3203,'0'-39'3907,"0"19"-2177,-20 0 864,20 20-576,0 0-416,-20-20-449,20 20-673,0 20-480,0 0-32,-20 0 128,20 19 225,0 21-257,20 19 32,-20 1-64,0-1-64,0 1-513,20 19-800,-20-40-1313,0 21-2724</inkml:trace>
  <inkml:trace contextRef="#ctx0" brushRef="#br1" timeOffset="49195.8138">10183 12657 15150,'0'0'224,"0"0"-897,0 0 129,0-19 608,0 19 0,0-20 32,0 0-128,0 0-96,0 20-128,0-20-769,0-20-2114,0 21-3940</inkml:trace>
  <inkml:trace contextRef="#ctx0" brushRef="#br1" timeOffset="49332.8216">10203 12081 12139,'-20'-59'1025,"20"39"384,-21-21-896,21 3-545,0 17-577,0-18-640,0-1-673,21 0-832,-21 1-2884</inkml:trace>
  <inkml:trace contextRef="#ctx0" brushRef="#br1" timeOffset="49482.8302">10183 11366 11659,'0'-20'2114,"-21"0"-737,21 0-833,0 1-608,0-1-416,0-20-417,21 20-1633,-21-19-3428</inkml:trace>
  <inkml:trace contextRef="#ctx0" brushRef="#br1" timeOffset="49635.839">10162 10810 11434,'0'-40'193,"0"20"-97,0-19 288,0 19-64,0-20-128,0 0-192,0 21-544,0-22-2595,0 1-5637</inkml:trace>
  <inkml:trace contextRef="#ctx0" brushRef="#br1" timeOffset="49772.8468">10183 10134 6053,'0'-60'993,"0"21"-673,0 19-352,0-20 129,0 20 127,0-19-320,0 18-1794</inkml:trace>
  <inkml:trace contextRef="#ctx0" brushRef="#br1" timeOffset="50052.8629">10221 9180 4484,'-18'-20'2050,"18"0"-1730,0 1 641,0-21-577,0 20-416,0 0-1057,0 0-1986</inkml:trace>
  <inkml:trace contextRef="#ctx0" brushRef="#br1" timeOffset="50225.8727">10162 8703 8199,'0'-59'-160,"0"38"577,21-18-33,-21 19-416,20 0-288,-2 0-353,-18 1-384,0-1-705,21-1-672,-21 2-127</inkml:trace>
  <inkml:trace contextRef="#ctx0" brushRef="#br1" timeOffset="50954.9144">10262 8067 7431,'0'-20'1281,"0"20"-673,0 0 1602,0-19-32,0 19-192,0-20-480,0 20-257,0-21-512,0 21-513,0-19-288,0-1-513,0 20-1377,20-20-2370,-20 0-6566</inkml:trace>
  <inkml:trace contextRef="#ctx0" brushRef="#br1" timeOffset="51120.9238">10242 7690 3395,'-21'-40'9609,"3"40"-9257,18-21-32,0 2 193,-20 0 704,20-2-224,0 2-1025,0-2-801,20 1-320,-20 1 352,18-1-288,-18 0-1665,21 0-1474,-21 0-1280</inkml:trace>
  <inkml:trace contextRef="#ctx0" brushRef="#br1" timeOffset="51242.9309">10203 7292 1921,'-20'-39'5093,"20"19"-1762,0 0-1249,0 0-1217,20 0-192,-20 20-289,0-19-448,18-2-833,-18 2-1281,0-2-192,0 2-1506</inkml:trace>
  <inkml:trace contextRef="#ctx0" brushRef="#br1" timeOffset="51401.94">10162 6677 8327,'0'-21'801,"21"2"32,-21 0-224,0-22-225,0 21-736,0 0-3204</inkml:trace>
  <inkml:trace contextRef="#ctx0" brushRef="#br1" timeOffset="51545.9482">10162 6299 8071,'0'-60'705,"0"40"864,0-20-800,0 1-513,21 19-640,-21 0-4068</inkml:trace>
  <inkml:trace contextRef="#ctx0" brushRef="#br1" timeOffset="52897.0254">8356 13532 12363,'0'40'2435,"-20"-40"-2019,20 20 353,-20-20 512,20 0-256,0 0-545,0-20-191,20 20 95,0 0-32,0 0-320,-1 0-32,21 20 64,1-20-96,18 0 0,0 0-128,21 0 32,19 0 0,-20 0-64,21-20-257,-21 20 609,0-20-320,-19 20 128,-21-20-96,1 20 32,-20 0-128,1 0 64,-21 0-257,0 20-223,-21-20-97,21 0-800,-20 0-1795,0 0-4835</inkml:trace>
  <inkml:trace contextRef="#ctx0" brushRef="#br1" timeOffset="53171.0412">9071 13393 7174,'-20'20'1986,"0"-20"-993,20 19 1313,0-19-224,20 21-576,0-2-930,19-19-159,1 20-129,0 0-128,19-20-32,-18 0-96,-3 20 64,23-20-32,-43 20-32,23-20 0,-41 20 65,20 0-33,-40-1-32,0 1 0,-1 0-96,-17 20-449,-3-20-608,3-1-1377,-3 1-5061</inkml:trace>
  <inkml:trace contextRef="#ctx0" brushRef="#br1" timeOffset="58139.3254">10659 13730 6566,'-21'0'1601,"21"0"-31,0 0 800,-18 0-256,18 0-865,0 0-672,0 0 31,18 0 161,-18 0-353,41 0-223,-21 0 31,19 0-64,21 0-192,-21 0-64,21 0 128,-21 0-224,1 0-257,1 0-352,-3-19-544,3 19-801,-21 0-1537,-20 0-2659</inkml:trace>
  <inkml:trace contextRef="#ctx0" brushRef="#br1" timeOffset="58527.3476">10837 13592 6502,'20'19'1537,"-20"-19"-1345,0 0 1410,0 0 31,0 0-1056,-20 0-481,1 20-32,-1-20-64,0 20 96,-20-20 192,21 20 193,-21-20-97,20 0-128,20 20 129,-21-20 63,21 20 1,0-20-97,21 19-32,-1-19 65,0 20-321,0 1 0,-1-21-32,21 19-64,0 1-385,-21 0-640,1-1-1569,20 2-5606</inkml:trace>
  <inkml:trace contextRef="#ctx0" brushRef="#br1" timeOffset="67294.849">6311 6677 1409,'-20'0'-128,"0"0"-257,20 0-191,-18 0 768,-3 19 2210,1-19-31,20 0-930,-20 0-192,20 0 128,0 0-95,-20 0 31,20 0-256,0 0-288,0 0-33,0 0-95,0 0-161,20 0-223,-20 0-65,20 0 0,21 0-64,-3-19-32,23 19-32,-2 0-64,20 0 32,20-21-32,-20 21 0,40 0 0,-19 0 0,19 0 0,-20 0 32,21-19-32,-1 19 32,-20 0-160,0 0-288,-20-19-65,1 19 161,-20 0 160,-21 0 64,1-21-32,-20 21 64,0 0 0,-1 0 31,-19 21 33,0-21 97,0 0 191,0 0 96,-19 0-96,19 0 1,-20 0-97,20 0-96,-20 0-32,0-21-32,0 21-32,0 0 32,-19 0 32,19 0-64,-21 21 0,-18-21-96,1 0-128,-23 19 0,2-19-33,-20 19 193,-1-19 64,1 0 96,-20 0 1,20 0-33,-21 0 32,21 0-64,0 0 0,0 0 32,20 21 32,-1-21-128,22 0 32,-3 19-32,2-19 64,19 0-64,20 21 32,0-21 0,20 0 32,0 0-128,20 0 160,0-21 128,20 21-32,-1 0-32,21-19 32,-1 19 1,20-21-33,21 21-64,-1 0-32,0-19 96,20 19 96,21 0 161,-1 0-161,-1 0 32,2 0-32,-2 0 32,-19 0 33,-40 0-161,-18 0-160,-2 19-160,-39-19-321,0 0-672,-20 0-1281,-20 0-3620</inkml:trace>
  <inkml:trace contextRef="#ctx0" brushRef="#br1" timeOffset="69023.9478">10580 6537 10249,'0'0'1890,"0"-20"-673,0 20-480,0 20-321,20 0 513,-20 0-256,20 21-129,-20 18 65,18 0 160,3 1-129,-21 39-223,0-20-289,0 21-128,20-1 64,-20-19-192,20-21-65,-20 1 1,20-21-160,-20-19-193,19 0-672,-19-20-1601,-19 0-2980</inkml:trace>
  <inkml:trace contextRef="#ctx0" brushRef="#br1" timeOffset="69398.9694">10421 6895 5124,'0'0'3043,"0"-20"-673,0 20 33,0 0-898,0 0-448,0-20-192,0 20-224,0-19-257,19-1-160,-19-20 0,20 20-128,-20-19-63,0-1 63,20 0 0,-20 0 64,0 20 192,20 0-160,-20 0-128,21 0-96,-21 1-64,18 19 64,2 0-64,21 0 0,-3 0 0,3 19 32,-1 1 0,-1 0-160,1 0-577,-1 21-1217,-19-22-3619</inkml:trace>
  <inkml:trace contextRef="#ctx0" brushRef="#br1" timeOffset="75344.3094">3135 12776 3106,'0'0'481,"0"0"-225,0 0 385,0 0 416,0 0 448,0 0 609,0 0-32,0-19-384,0 19-257,0-20-224,-20 20-416,20-20-96,0 0 31,-19 20-383,-1-20-193,0 20-128,0 0-32,-1 0-64,3 0-64,-23 20 0,21 0-65,0 20 33,2-1 32,-3 21-192,21 0-65,0-20 161,21 19 64,-3-19 128,2-20 32,0 20 128,21-40 289,-2 0 127,1-20-63,19 0-33,-39-20-64,20 0 97,-21-19 63,1 18-63,-20-17-97,0 17-256,-20 21-64,-19-19-160,19 19 0,-20 20-96,1 0 0,19 0-193,-21 20-63,3 0 128,17 19 160,1 2 63,20-2 1,0 1-32,0-20 64,20 20 96,21-40 64,-23 19-256,23-19 609,-1-19-161,-21-1-32,1 0-64,0 0 65,0-1 31,-20-18 32,0 20-224,-20-1-128,0-1-128,-19 21-192,-1 0 352,-1 0-160,3 21-1,17 18 33,1-19 32,0 20-224,20 0-97,0-1 33,0-19 192,20 0 192,0 0 0,21-20 32,-23 0 96,3 0-64,19-20 96,-40 0 32,20 0 161,-20-19 95,0 19-160,0 20-95,0-20-193,-20-1-64,0 2-97,20 19-159,-20 0-352,-1 19 63,21 2 0,0-1-191,0 0 31,0 0 192,21-20 353,-21 19 160,20-19-641,0 20-4580</inkml:trace>
  <inkml:trace contextRef="#ctx0" brushRef="#br1" timeOffset="76924.3998">5060 13691 5028,'-20'20'705,"20"-20"64,-18 0 544,18 0 609,0 0-609,0 0-672,-21 0-225,21 0 193,0 0 127,-20 0 97,20 0 256,0 0-416,-20 0-289,20 0-64,0 0-63,0 0 95,20 0-96,0 0-160,1 0 32,-3 0-128,22 0 32,1 0 32,18 0-96,-19 19 0,-1-19-128,1 0 0,-1 0-160,1 0-225,-20 0-384,-20 0-416,20 0-865,-20 0-1313,-20 0-289,0 0-1024</inkml:trace>
  <inkml:trace contextRef="#ctx0" brushRef="#br1" timeOffset="77176.4141">5239 13611 4772,'-19'-19'2627,"-1"19"-738,20 0-575,0-20 159,0 20-256,20 0-416,-20 20-545,19-20-128,1 0 705,20 0-609,-1 19-160,-19 1-32,20 0 0,1 0 32,-23 0-32,2 0 32,1 19 33,-21-18 223,0-2 64,-21 1-128,1 0-159,2-20-33,-23 19-128,1 2-609,20-1-961,-19-1-1761,19 2-4837</inkml:trace>
  <inkml:trace contextRef="#ctx0" brushRef="#br1" timeOffset="78551.4928">6271 6637 3651,'0'0'1377,"-18"0"-224,18 0 129,-21 0 191,21 0 609,0 0-192,-20 0-481,20 0-416,0 0-384,0 19-129,20-19-128,-20 0-95,39 21-1,1-21-64,19 0-128,22 0 0,-2-21 0,0 21-32,20 0-32,21 0-32,-21 21 64,40-21-96,-1 19-160,2-19-96,-2 21-353,1-21-32,-19 19 129,-21-19 95,-20 0 97,0 0-193,-38 0-95,-21 0-33,0 0-512,-20 0-3299</inkml:trace>
  <inkml:trace contextRef="#ctx0" brushRef="#br1" timeOffset="86360.9396">3135 12817 800,'0'20'865,"-20"-20"416,20 0 897,0 0-96,0 0-704,0 0-161,20-20 160,-20 20-352,0 0-128,0-21 64,20 21-64,-20 0-193,0-20-95,-20 20-385,20 0 32,-20-19-256,1 19-128,-21 19-288,20 1-161,-1 1 1,3-1 159,-2-1 65,-1 20-257,21-18-63,0-1-33,0 20 289,21-21 224,-1-19 63,-2 20 33,23-20 64,-21 0 0,19 20 64,-19-20 64,0-20 161,0 20-1,0-20-64,-20 1 513,19-1-97,-19-20 33,-19 19-161,19 2-191,-20-1-33,0 1-288,-20-1-288,21-1-161,-21 21-159,20 0-161,-19 21 224,19-1 289,20-1-128,-21 20-65,21 2-544,21-21 545,-1 19 287,-2-39 193,23 20 0,-1-20 97,-1 0 287,-19-20 128,0 1-63,19-1 63,-39 0 97,20-21-161,-20 22-223,-20-1-1,1 1-224,-1-1 64,0 20-128,-20 0-96,21 0-1,-1 20-31,0-1 32,0 1-416,20-1-834,20 2 417,-20-1-128,40 0-2786</inkml:trace>
  <inkml:trace contextRef="#ctx0" brushRef="#br1" timeOffset="92662.3">3076 12916 2754,'0'0'2915,"0"0"-2787,0 0 0,0 0 1730,0-21 128,0 21-641,0-19-448,0 19-224,0-20 159,0 20-159,0 0-513,0-19-192,-20 19-128,20 19-64,-20-19 64,-1 20-289,21-1-256,0 2 225,0-1 256,0 0 32,0 0-257,0-1 65,0-19 31,21 0 225,-1 0 192,0 0 33,0 0 31,-1-19 64,-19 19 64,20-20-32,0 0-64,0 0-31,-20-1 127,0 2 0,0-1-128,0 1 32,0 19 129,-20-20-193,0 40-192,0-20 64,1 19 0,-1 1-1,0-1 1,0 22-32,-1-21-64,21 0-224,0-1 0,21-19-417,-1 20-672,0-20-2820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40:05.45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1169 3199 7238,'-19'0'96,"-1"0"449,20 0 224,0 0 512,-20 0-32,20 0-352,0 0-609,0 0-32,0 0 225,0 20 31,0-20 65,0 0-1,20 0-127,0 0-129,-1 0-128,1 0 1,20 0-129,19-20-64,-18 20 64,18 0-64,1 0 0,-1 0-64,1 0 64,-1 0 64,0 0-128,-18 0 0,-1 0-193,-22 0-255,-18 0-833,0 0-2851</inkml:trace>
  <inkml:trace contextRef="#ctx0" brushRef="#br0" timeOffset="289.0164">1606 3020 13741,'-20'0'32,"20"0"-321,0 0 578,0 0 383,0 0 257,20 20-320,0-20-449,0 0-96,19 19-32,22-19 32,-23 20-32,3 0 0,18 1 0,-19-2-32,0 1 32,-21-1-64,1-19 32,0 21 192,-20-1 289,0 0-97,-20 0 64,0-1-127,-19 1-193,-1 0-160,1 0-641,19 0-1825,-20 20-6727</inkml:trace>
  <inkml:trace contextRef="#ctx0" brushRef="#br0" timeOffset="3811.218">6073 4391 9160,'-20'0'641,"20"0"-353,0 0-224,0 0 353,0 0 575,20 0-287,-20 0-256,20 0-161,0 0 64,19 0 97,-19 0-65,20 0-128,1 0-160,17-20-64,22 20 64,-1 0-96,1-19-224,19 19-256,-20 0-193,1-21-224,-22 21 385,3 0 352,-22 0-33,1-19-191,-20 19-321,0 0-768,0 0-2275</inkml:trace>
  <inkml:trace contextRef="#ctx0" brushRef="#br0" timeOffset="5391.3083">7522 3735 4067,'0'0'897,"0"0"-641,0 0 225,0 0 576,0 0 865,0 0-641,0 0-897,20 0 65,-20 0 223,0 0 129,0 0 32,21 0-225,-21 0-127,18 0-193,2 0 0,0 0-95,1 0-1,17 0-96,-17 0 64,19 0-32,-20 0-96,19 0 0,1 0 0,0 0-32,-1 0 0,1 0 64,-1 0-96,2 0 64,-1 0-32,-1 20 0,1-20 0,-1 0 0,21 0 32,-21 0-32,21 0 32,-1 0 0,-18 0 0,17 0 97,-17 0-1,18 0-64,1 0 0,-21 0 32,21 0-32,-21 0-64,22 0 0,-23 0-32,23 0 0,-22 0-320,21 0-385,-21 0-384,41 20-192,-21-20 384,0 20 64,22-20 128,-2 0 449,-20 20 288,21-20 384,-21 0 481,20 0-64,-18 0-128,-2 0-33,0 0-95,1 0-129,-1 0-160,-19 0 1,19 0-129,-18 0 96,18-20 96,1 20-64,-21 0 65,21 0-65,-21 0-96,21 0 96,-1 0-96,-18-20-63,18 20-97,-19 0 0,19 0 0,1 0 32,-21 0-32,21 0-32,-1 0 32,0 0 0,22-20 32,-2 20 0,0 0 32,0 0 96,2 0 96,-2 0-96,0 0-128,-20 0 160,21 0-63,20 20-161,-1-20 192,0 0-64,0 20 32,1-20 0,19 0 32,-1 0 0,-19 0-64,20-20-64,1 20-32,-1-20 0,0 20 97,1 0 95,-2 0 224,-19 0-96,0 0 65,-18 20-193,18-20-96,0 0 64,0 0-160,-20 0-64,1 0 64,-20 0-96,-21 0-865,1 0-1025,-40 0-1537,0 0-5542</inkml:trace>
  <inkml:trace contextRef="#ctx0" brushRef="#br0" timeOffset="6725.3846">9468 3934 3843,'-20'0'801,"20"0"640,0 0 801,0 0 385,0 0-769,0 0-994,0 0-351,20-20-33,20 20-31,-1 0-1,21-20-63,-1 20-97,20 0 0,1-19 64,19 19 129,0 0-161,20 0 1,1 0-129,-1 0-32,0 19 0,1-19-32,-2 0 64,1 0 65,-20 20-33,21-20 32,-21 0 0,0 0 97,0 0-65,-20-20-96,2 20-32,-22 0 0,0-19-128,-39 19 0,0 0-64,0 0-160,-20 0-352,0 0-193,0 0-448,0 0-769,0 0-2530</inkml:trace>
  <inkml:trace contextRef="#ctx0" brushRef="#br0" timeOffset="7663.4382">12505 3875 9064,'0'0'1089,"0"0"32,0 0 417,0 0-161,0 0 353,0 0-705,0 0-769,20 0-64,19-21-64,1 21 160,19 0-63,2 0-97,18 0 0,20 0-32,0 0 224,0 0 129,1-19 31,-1 19-96,0 0-31,0 0-65,-38 0-224,-2 0-32,-19 0-96,-20 0-352,-20 0-673,0 0-961,-20 0-2370</inkml:trace>
  <inkml:trace contextRef="#ctx0" brushRef="#br0" timeOffset="10050.5748">1189 5425 3939,'-20'0'2435,"20"-20"-129,-19 20-481,-1 0-31,0 0 0,20-21-353,-20 21-384,20 0-192,-20 0-224,20 0-257,0 0-384,0 0-96,0 0 96,20 0 96,0 21-64,20-21 0,-1 20 0,22-20-32,-23 0 0,23 0-160,-2 0-128,-19-20-417,-1 20-512,1 0-1089,-20 0-1986,0 0-2915</inkml:trace>
  <inkml:trace contextRef="#ctx0" brushRef="#br0" timeOffset="10331.5908">1408 5266 12619,'0'0'-512,"0"0"288,20 0 192,0 0-32,0 0 192,19 0 0,21 19-160,-21-19-128,22 21-449,-2-1 1,-19-1 63,19 20 33,-39 2-97,19-21 417,-19 19 192,-20-19 704,0 0 450,-20 0-33,1 0-449,-21 19-576,-19-19-1217,-2 0-4452</inkml:trace>
  <inkml:trace contextRef="#ctx0" brushRef="#br0" timeOffset="22246.2724">4406 7789 3747,'0'0'7431,"-20"0"-6918,20 0-289,0 0 769,0 0 800,0 0-768,0 0-832,20 0-129,-20 0 224,39 0 64,-19 0-160,20 0 65,-1 0-161,1 20 192,1-20-224,-3 0 32,23 0-64,-43 0-32,23 0-32,-21 0-192,0 0-641,-20 0-1281,0 0-3972</inkml:trace>
  <inkml:trace contextRef="#ctx0" brushRef="#br0" timeOffset="23025.317">5894 7670 9865,'-20'0'2530,"20"0"-2241,-20 0 735,20 0 802,0 0-288,0 0-738,0 0-543,20 0 31,0 0 0,21 0-64,-3 0-95,3 0-161,-2 20-33,-19-20-415,20 0-417,-1 0-704,-19-20-1410,0 20-4260</inkml:trace>
  <inkml:trace contextRef="#ctx0" brushRef="#br0" timeOffset="23992.3723">7601 7690 5381,'0'0'6149,"-20"0"-5476,20 0 1089,0 0 256,0 0-577,0 0-800,20 0-33,0 0-63,21 0-129,-2 0-128,1 0-127,-1 0-65,1 0-128,0 0-129,-1 0-639,1 0-514,1-20-960,-23 20-2851</inkml:trace>
  <inkml:trace contextRef="#ctx0" brushRef="#br0" timeOffset="40448.3135">19334 4093 6566,'-20'0'2818,"20"0"-896,0 0 32,-20 0-64,20 0-32,0 0-481,0 0-640,0-20-417,0 20-192,0 0-32,20 0-32,0 0-64,0 0 0,-20 0 64,19 0-32,21 0 128,-19 0-63,-1 0-65,0 0 0,19 0 0,-19 0 0,0 0-64,0 0 32,-20 0 0,19 0 0,1 0-32,-20 0-32,20 0-33,-20 0 65,0 0-32,0 20 64,20 0-64,-20-20 32,0 19 128,20 21-160,-20-20 64,19 20-32,-19-20 32,20 40-32,-20-20-32,20-1-32,-20 21-128,0-21 192,20 21-224,-20-20 256,0 19-32,20 0 32,-20-18 0,0 18 0,19 1 32,-19 0-64,20-20 32,-20-1 32,0 21-161,20-20 97,-20 19 32,0 1 32,0-1-64,0-18 129,21 17-65,-21-17 160,20-2-192,-20 21 128,0-20 96,0-1-160,18 21 128,-18 0-64,0 0-128,0-21 0,0 21 193,20-21-97,-20 21-32,0-1-32,0-19 32,0 0-64,21 19 0,-21-19 32,0 1-32,20-2 0,-20 0-64,0-18 96,20 18 0,-20-19-96,0 0 64,0-20 64,19 20-32,-19-20 0,0 20 160,-19-20 0,19 20-128,0-20 0,0 19-32,0-19-64,0 0 64,0 0-32,0 0 32,0 0 1,0 0 31,0 0 32,0 0-64,-20 20 160,20-20-64,0 0 192,-20 0 1,20 0-97,-21 0-32,1 0-32,2 0 96,-23 0 65,1 0-65,-19 0-192,0 0-96,-1 0 96,1 0-320,-2 20-225,-18-20-800,39 20-1057,1 0-2114</inkml:trace>
  <inkml:trace contextRef="#ctx0" brushRef="#br0" timeOffset="42187.413">19195 4868 6758,'0'0'1505,"0"0"-416,0 0 449,0 0 320,0 0-129,0 0-800,0 0-705,0 0-128,20-19 225,0 19-1,0 0-32,19 0-160,-19-20-128,20 20 96,19 0-160,-18 0 32,-21-21-352,19 21-193,-19 0-447,-20 0-866,20 0-897,-20 0-1633</inkml:trace>
  <inkml:trace contextRef="#ctx0" brushRef="#br0" timeOffset="42554.434">19373 4708 4868,'20'0'2242,"-20"0"-1953,0 0-65,0 0 160,-20 0-32,20 0 65,-19 21-321,-1-1-96,0-1 64,0-19-64,-19 21 224,19-2 257,0 2-65,20-1-224,-20-1-128,20 1 32,0-20-32,0 20-32,0 0 257,20 0 127,0 0-32,0-1-63,-1-19-193,1 20-64,20 0-32,-20 0-480,19-20-706,-19 20-927,1 0-2180</inkml:trace>
  <inkml:trace contextRef="#ctx0" brushRef="#br0" timeOffset="43059.4628">19274 5902 4644,'0'0'5285,"20"0"-4644,-20 0 832,20 0 64,0 0-736,0 0-417,19 0-319,2 0-130,-1-20-31,-1 20-96,1 0-384,-20 0-513,-1-21-481,-19 21-512,20 0-1185</inkml:trace>
  <inkml:trace contextRef="#ctx0" brushRef="#br0" timeOffset="43419.4834">19393 5742 8071,'0'0'417,"0"0"447,20 0 386,-20 0-418,0 0 97,0 0-544,0 20-514,-20 1-63,20-1 192,-20-20 32,1 19 160,-1 1 129,0-1 191,0 2 225,20-1-225,-20-20-319,20 19-33,0-19 64,0 20-32,20 0-128,0-20 0,0 20-64,0 0 0,-1-20-128,1 20-224,0-1-353,21-19-448,-21 20-1121,-2-20-2114</inkml:trace>
  <inkml:trace contextRef="#ctx0" brushRef="#br0" timeOffset="57907.3121">2778 8485 13516,'-20'0'769,"0"0"-224,0 0-193,0 0-64,-19 0-32,-22 39-160,23-19-96,-23 20 0,2-1 65,19 22-1,1-22 32,19 21-160,20-21 160,-20 21-32,20-20 0,40 19 32,-20-39 128,39 20 32,0-20 65,2-20-65,-2 0-192,1 0-224,-21 0-96,1 0-769,-1-20-993,-19 20-2979</inkml:trace>
  <inkml:trace contextRef="#ctx0" brushRef="#br0" timeOffset="58290.334">3115 8842 7559,'20'-20'704,"-20"20"770,0 0 480,0 0-929,-20 0-385,20 0-448,-19 0-224,-1 20 32,0 0 64,20 20 64,0-20-160,0-1-128,20 21-352,0-40 320,19 20 96,1-20 31,-1 0 162,1 0 191,0 0 288,-1-20 129,-19 1 128,1 19-161,-21-21-95,0 2 96,0-1-65,-21 0-127,1 0-321,-19 0 64,-1 0-192,0 1-32,1 19 0,19-20-224,0 40-609,0-20-865,20 19-416,20 1-1121,-20 0-2434</inkml:trace>
  <inkml:trace contextRef="#ctx0" brushRef="#br0" timeOffset="58565.3497">3532 8822 14509,'0'-19'1410,"0"19"-1282,-20-20 160,1 20-256,-1 0 0,0 20-128,-1-1 32,21 1-64,0 0 64,0 0 0,41 0 0,-21 0 64,-1-1 0,21 2 32,-20-2 0,0-19 32,-20 20-32,19-20 192,-19 20 192,-19-20 65,19 0-257,-20 20-288,-20-20-545,1 0-896,-1 0-2499</inkml:trace>
  <inkml:trace contextRef="#ctx0" brushRef="#br0" timeOffset="58759.3608">3631 8862 14958,'40'0'1441,"-20"-20"-512,19 20 833,1-20-737,1 20 96,-3-19-577,3 19-544,-2-20-480,-19 20-513,-20 0-1121,20 0-1986,-20 0-6598</inkml:trace>
  <inkml:trace contextRef="#ctx0" brushRef="#br0" timeOffset="58939.3711">3811 8644 10634,'0'40'544,"0"-21"705,0 21 993,18 0-320,-18 19-833,0-19-833,20 19-223,-20 1-33,21-20-449,-21 0-576,20-21-1505,0 2-3556</inkml:trace>
  <inkml:trace contextRef="#ctx0" brushRef="#br0" timeOffset="59545.4058">4386 8485 11594,'-20'-21'609,"20"2"-321,0-1 962,0 0 191,-20 20-288,20 0-288,-21 20-705,3 0-160,-2 20 32,20 19 96,-20 20 64,20-18-160,0 18 64,0 0 0,20-19 1,0 0-97,19-21 0,-19 1-353,20 0-512,-1-21-800,1-19-2179</inkml:trace>
  <inkml:trace contextRef="#ctx0" brushRef="#br0" timeOffset="59913.4268">4625 8365 15919,'0'60'-97,"0"-21"-255,0 21 320,18 0 96,-18 19 481,0 1-385,20-20-96,-20 19-64,0-39 32,21 0 64,-21-21-32,0 1-32,0-20 96,0 0 321,0-20-481,0-20-129,0 1-31,0-1-128,0 0-257,20 1 129,0 19 256,-2 0 192,3 20 480,-1 0 449,-20 40-64,20-1-96,0 1-257,-1 0-352,-19 20-160,20-21-288,0 1-737,0-20-64,0 0-993,-1-1-2242</inkml:trace>
  <inkml:trace contextRef="#ctx0" brushRef="#br0" timeOffset="60259.4466">5040 8862 13228,'-18'20'1249,"-3"0"-1217,21 0 481,0 20 95,0-21-127,0 1-193,39 0-224,-19 0-128,21-20 64,-3 20 96,3-40 64,-21 20 64,19-20 65,-39 0-1,20 0-192,-20 1-32,-20-21-128,1 20-320,-21-20-513,-1 20-384,3 20 1409,-3 0 320,3 0-384,17 20 96,21 0 353,0 20 256,21-21-161,-3 2-63,22-2-353,1 1-64,18 0-448,-19-20-417,19-20-832,-19 20-2563</inkml:trace>
  <inkml:trace contextRef="#ctx0" brushRef="#br0" timeOffset="60490.4598">5477 8405 16655,'-38'0'0,"17"20"-64,1 0 577,0 20 928,0 19-224,20 1-800,0 20-257,0-21-128,20 1-32,20-1-160,-19-19-673,17-1-160,3-18 32,18-2-512,-39-19-1250,20-19-4003</inkml:trace>
  <inkml:trace contextRef="#ctx0" brushRef="#br0" timeOffset="60634.4681">5637 8684 13388,'0'19'1858,"19"1"-1570,1 0 225,20 0 31,-20 0-159,19 0-482,1-1-1120,19-19-961,-18 0-1345,-21 0-3620</inkml:trace>
  <inkml:trace contextRef="#ctx0" brushRef="#br0" timeOffset="60778.4763">5874 8663 12972,'-39'40'2338,"-1"0"-1697,0 0 576,21-1-32,-1 1-673,0 0-608,20-20-640,20-1-578,0-19-191,-1 0-2018</inkml:trace>
  <inkml:trace contextRef="#ctx0" brushRef="#br0" timeOffset="60973.4875">5973 8386 14093,'41'39'3267,"-21"0"-3107,-1 2 1089,21-2 897,-40 21 289,20-20-1571,-20 19-1024,0-19 64,-20 20-705,0-1-352,0 1-1057,1-20-1281,19-1-7495</inkml:trace>
  <inkml:trace contextRef="#ctx0" brushRef="#br0" timeOffset="61110.4953">6192 8902 13805,'20'60'5060,"-40"-21"-4803,20-19-482,-20 20 97,-19-1-961,19-18-2562</inkml:trace>
  <inkml:trace contextRef="#ctx0" brushRef="#br0" timeOffset="61759.5324">6530 8743 11434,'0'0'3812,"0"0"-3844,0 0-64,0 20 160,0 0 0,0 0 128,0 19-160,0-19-32,20 0 32,-1 0 0,1 0 64,0-20 0,0 0 97,0-20-65,19 0 0,-39 0 0,20-20-32,-20 21-32,20-1-128,-20 0-32,0 20-288,0 20-385,0 0 513,0 19-289,21 21 353,-21 0 160,18-1 32,2 1 64,1-20 224,-21-1 481,0 1 256,-21-20 160,1 0-160,2 0 32,-23-20-352,1 0-481,1 0-192,-1-20-448,20 0-706,-19 0-927,19 0-2948</inkml:trace>
  <inkml:trace contextRef="#ctx0" brushRef="#br0" timeOffset="62048.549">6787 8405 10826,'0'0'5765,"21"0"-5477,-1 0 193,18 20 384,3 0 256,-1 20 64,-1-1-512,1 1-193,0 19 33,-21 2-65,1-2-192,-20 1-96,0-1-64,-20 1 65,-19-1-161,-1-19-32,20 0-545,-19-20-1057,19 20-191,0-21-2275</inkml:trace>
  <inkml:trace contextRef="#ctx0" brushRef="#br0" timeOffset="62690.5857">7721 8604 16079,'-20'0'384,"20"0"865,0 0 417,0 0-193,20 0-384,20 0-256,-21 0-417,41-20-255,-20 20-97,-1 0-64,1 0-32,-19 0-353,17 0-544,-17 0-448,-1 0-1281,-20 0-3781</inkml:trace>
  <inkml:trace contextRef="#ctx0" brushRef="#br0" timeOffset="62855.595">7741 8783 11402,'39'20'2979,"1"-20"-2146,0 0 160,-1 0 640,1 0-223,19 0-1186,-18 0-352,-1 0-897,-1 0-1057,-19 0-3331</inkml:trace>
  <inkml:trace contextRef="#ctx0" brushRef="#br0" timeOffset="64897.7119">8852 8623 1953,'0'0'13485,"-20"0"-12844,20 0 480,0 0-32,20 0 192,1 0-512,17 0-321,3 0-320,-1 0-96,19 0-160,-19 0-608,-21 0-1411,21-19-1312,-20 19-5894</inkml:trace>
  <inkml:trace contextRef="#ctx0" brushRef="#br0" timeOffset="65401.7407">9508 8544 12812,'-20'-20'224,"20"20"-641,-20 20 546,20-20-65,-20 20 352,20 0-320,0 19-96,20-18-32,0 19-64,0-21 32,19-19-128,1 0 160,-20 0 224,19 0 352,2-19 161,-21-2-96,-2 2 127,2-2 33,-20 2-481,0-1-160,0 0-192,-20 20-448,20 0-353,0 0 192,0 20 545,0 19 160,20 1 0,-20 0 97,21 20-65,-1-20 32,0 19-64,-1 1 0,1-20 32,0-1 32,-20-19 416,0 20 417,-20-20 256,-19-20-256,-22 19-64,3-19-320,-3 0-161,2 0-256,0-19-256,-1 19-192,1-20-289,19 20-608,-1 0-993,23-20-3716</inkml:trace>
  <inkml:trace contextRef="#ctx0" brushRef="#br0" timeOffset="66138.7828">10221 8167 11562,'0'0'1634,"0"0"-577,0 40 64,0-21-96,0 21-160,0 20-321,0 0-223,0-1-129,0 1-128,0-21 32,0 21-192,21-20-417,-21 0-832,20-21-1730,0 1-3395</inkml:trace>
  <inkml:trace contextRef="#ctx0" brushRef="#br0" timeOffset="66448.8006">10580 8584 10249,'0'-20'4132,"0"20"-4452,-21 0 448,21 20-32,0 0 160,-20-1 65,40 21-225,-20 0-64,41-20-96,-21 0-225,19 0-95,21-20 192,-21 0 288,1 0 288,-20-20 225,19 0-33,-19 0 97,-20 1 224,0-2-64,-20 2-97,-19-21-63,-1 20-353,0 20-192,1-20-480,-1 20 416,1 0-1153,19 20-993,0 0-2146,20-1-6406</inkml:trace>
  <inkml:trace contextRef="#ctx0" brushRef="#br0" timeOffset="66858.8241">11055 8564 15726,'0'0'993,"-20"0"-929,2 0 545,-2 20-289,-21 0 193,41-1-353,-20 21-64,20 0-128,20-20 0,0 0-64,1 0 32,17-20-128,3 0 192,-1 0 128,-21-20 96,21-20 32,-20 21-32,-20-2-31,0-19 31,0 21-224,-20-1-64,20 20-321,-20 0-63,20 39 320,0 1 128,0 0-64,0 20 64,0 19 0,20-19 64,0 0-32,-20-21 32,20 1 32,-20 0 513,-20-21 287,0 2 161,-20-2-64,1 1-320,-22-20-417,23 0-128,-23-20-256,2 20-512,19-19-738,1-21-992,-1 20-3299</inkml:trace>
  <inkml:trace contextRef="#ctx0" brushRef="#br0" timeOffset="67608.867">11612 8067 11530,'20'0'193,"-20"0"-225,0 20 544,0 20 289,19 0 224,1 39-96,-20-19-545,20 20-192,-20-2-32,20 2-32,-20-20 257,0-20-1,20-21-192,-20 2 193,0-21-1,0 0 193,0-21-417,0 2-256,19-21 32,-19 0-32,0 20-1,20-19-31,-20 19 32,20 20-32,-20 0 96,20 20 320,-20-1 33,0 1-193,21 20-64,-21-20-32,0 20-128,18 0-481,2-21-704,1 1-1634,-1-20-4676</inkml:trace>
  <inkml:trace contextRef="#ctx0" brushRef="#br0" timeOffset="67983.8884">12029 8524 10634,'-20'0'5445,"0"0"-5445,20 20 96,-20 0 224,20 20 225,0 0-225,20 0-320,0-1-352,20-19-129,-1 0 129,21-20 96,-21 0-1,2 0 225,-3-20 96,3 0 64,-21 0 97,-20-20-65,0 21 192,-20-21 65,-1 20-385,-37-20-96,17 20 32,2 1 64,-21 19 0,40 19-32,-19 1 224,39 20 128,0-20 129,0 20-33,20-21 161,19 2-353,1-2-128,-1 1-448,22-20-385,-23 0-736,3 0-2179,-1-20-9064</inkml:trace>
  <inkml:trace contextRef="#ctx0" brushRef="#br0" timeOffset="68222.902">12485 8167 16783,'-20'-20'865,"1"20"-1025,-1 20 192,20-1 128,-20 21 929,20 20-416,0-20-385,0 20-192,0 18 225,20-18-97,0-20-224,-1 0-288,1 0-353,20-21 64,-1 2-127,-19-2-449,20-19-1314,-19-19-3362</inkml:trace>
  <inkml:trace contextRef="#ctx0" brushRef="#br0" timeOffset="68388.9115">12624 8505 10826,'0'0'2466,"0"0"-2242,21 0 1346,-21 0 31,18 19-191,22 1-449,-19 0-737,17 0-416,3-20 160,-1 20-545,-1-20-672,-19 0-1602,0 0-3267</inkml:trace>
  <inkml:trace contextRef="#ctx0" brushRef="#br0" timeOffset="68546.9206">12882 8425 14733,'-39'39'513,"19"2"-33,0-2 673,-21 1 1,23-1-802,-2 1-384,20-19-577,0-2-832,20 1-225,-20-20-2401</inkml:trace>
  <inkml:trace contextRef="#ctx0" brushRef="#br0" timeOffset="68791.9347">12962 8266 15630,'19'20'545,"1"0"-385,0 19 769,0 2 160,1-2-224,-3 0-481,2 2-256,1-2-96,-1 1 32,-20-1 32,0-18-64,0 19-224,-20-21-128,-21 1-417,23 0-448,-3 0-1185,1 0-4613</inkml:trace>
  <inkml:trace contextRef="#ctx0" brushRef="#br0" timeOffset="69368.9676">11533 8008 8039,'0'-21'2146,"0"21"-224,0-19 288,0 19-769,0 19-992,-20 2-129,0 18 65,20 21-1,-20 0-32,-1 39-64,3-20-95,18 21 127,0-21-32,0 1-160,18 0 33,3-21-354,19 1-511,-1-1-546,41-19-1344,-1-20-4805</inkml:trace>
  <inkml:trace contextRef="#ctx0" brushRef="#br0" timeOffset="69779.9911">13141 8047 2818,'0'20'10410,"0"-20"-10378,38 20 481,-17 20 576,19 0 256,-1 19-288,1 1-385,0-1-287,-1 1-161,1-1-32,-19 1-128,-3 0-64,2 0 0,-20-20 0,-20 19-128,2-19-256,-3-1-545,-19 1-897,20-20-3138</inkml:trace>
  <inkml:trace contextRef="#ctx0" brushRef="#br0" timeOffset="71158.07">14311 8524 15182,'-39'0'1986,"19"0"-897,20 0 480,0 0-255,0 0-514,20 0-223,19 0-353,22 0-160,-23 0-160,23 0-545,-22 0-320,21 0-896,-21 0-2179</inkml:trace>
  <inkml:trace contextRef="#ctx0" brushRef="#br0" timeOffset="71585.0944">15344 8147 14189,'-39'-40'1377,"19"20"-800,0 20-33,-1 20-95,1 0 127,0 20 33,2 19-65,-3 1 33,21 19 320,-20 1-193,20 19-447,0-20-161,20-18-192,19-2-513,1 1-704,1-21-481,-2-19-832,21 0-2531</inkml:trace>
  <inkml:trace contextRef="#ctx0" brushRef="#br0" timeOffset="71793.1063">15621 8266 18289,'-18'0'288,"18"40"-288,-21-1 288,21 21 481,0-1 544,0 1-864,0 0-353,21-21-320,-3 22-193,2-22-608,1-19-320,-1 0-737,0 0-2178,-2-40-7559</inkml:trace>
  <inkml:trace contextRef="#ctx0" brushRef="#br0" timeOffset="71923.1137">15761 8584 10826,'20'0'3299,"0"20"-3716,-1-20 482,21 0 31,0 0 0,-1-20-385,1 20-2753,-1 0-6055</inkml:trace>
  <inkml:trace contextRef="#ctx0" brushRef="#br0" timeOffset="72305.1356">16158 8544 12075,'-21'40'1121,"3"-20"-769,-2-1 1410,20 2-385,0 19-800,20-21-513,-2 21-480,3-20-449,-1 0-96,20 0 64,-1-20 384,-19-20 225,0 0 288,0 0 769,-1-20 448,-19 21 0,0-21-480,0 19-193,0 21-223,0-19-385,20 38-129,-20 2 226,0 19 31,20-1-96,-20 21 32,20-1 128,-20 1 32,21-21-96,-21 21-96,0-20 256,0-20 577,-21 0 320,1-1-160,0 2-64,-19-21-321,19 0-512,-20 0-256,1-21-352,19 2-738,0-1-511,0-20-610,20 20-3170</inkml:trace>
  <inkml:trace contextRef="#ctx0" brushRef="#br0" timeOffset="72579.1513">16417 8207 15246,'38'0'1217,"-18"19"-1281,21 1 641,-2 0 832,1 20 385,-1 19-769,1 1-833,0 0 64,-21-1 64,1 1-224,-20-1-320,0-19 256,0 20-416,-20-20 192,-19-21-1,19 1-191,-20 0-353,21 0-448,-1-20-2242</inkml:trace>
  <inkml:trace contextRef="#ctx0" brushRef="#br0" timeOffset="73906.2271">17091 8127 14381,'0'0'2210,"0"0"-1345,0 0-769,0 0 353,0 40 768,0 0-224,0-1-449,0 1-352,-20 19-64,20 1 1,0-1-161,0 1-129,0 0-447,20-21-225,0 1-416,0-19-481,19-21-1345,1 0-3042</inkml:trace>
  <inkml:trace contextRef="#ctx0" brushRef="#br0" timeOffset="74570.2652">17468 8524 10249,'-20'0'2979,"20"20"-2883,-19 0 321,19 0 640,-20 19-33,20-18-543,20 19-321,-1-21-256,1 1-32,20 0 96,-1-20 96,1 0 0,-20-20 96,0 20 128,-1-20 97,-19 1 63,0-2-63,-19 2 63,-1-2-64,0 21-352,0-19-96,20 19-192,0 0 0,0 0 32,0 0-225,40 0 289,-20 0-288,39 0 31,-18 0 321,-3 0 64,23 0 64,-22 0 160,-19 0-96,0 0-128,-20 19 225,-20 2-97,0-2-96,1 2 0,-1 18-64,20-19-129,-20 20-95,20-20 0,20-20 128,0 0 160,-1 0 32,1-20 0,20 0 160,-20 0 96,19-20 0,-19 21-95,-20-2-289,20 2-65,-20-2-63,0 21-448,0 21-449,0-2 896,0 2 289,0 38-32,0-19 225,0 19 255,20 1 97,-20-21-33,19 1 129,-19 0-161,20 0-31,-20-20 192,0-1 288,-39 2 256,19-21-160,-20 0-256,1 0-481,-21 0-192,1-21-128,-2 21-64,2-19-288,19-1-65,-19 0 33,19 0-225,1 20-287,19-20-770,20 20-2466</inkml:trace>
  <inkml:trace contextRef="#ctx0" brushRef="#br0" timeOffset="75075.294">18660 7948 13773,'-20'-20'2210,"0"20"-1442,-1 0-511,-19 20 255,22 19 353,-3 21-289,1 0-95,0 19-193,20 1 0,0 19 257,0 0-161,20-19-63,0-1-289,1-18 0,17-2-257,-18-19-223,21-1-321,-2-19-160,-19-20-800,20 0-2243,-20 0-9256</inkml:trace>
  <inkml:trace contextRef="#ctx0" brushRef="#br0" timeOffset="75363.3104">19037 8008 15342,'0'-40'1730,"-21"40"-1826,21 19-65,0 22 578,0-2 608,0 41 224,0-1-769,0 21-95,0-21 95,0 1-256,0-21-159,0 1-1,0-20-96,21 0-289,-21-1-704,20-19-929,-2-20-2978</inkml:trace>
  <inkml:trace contextRef="#ctx0" brushRef="#br0" timeOffset="75529.32">19274 8524 18513,'40'20'128,"0"-20"96,-1 0 673,2-20-865,-1 20-64,-1 0-961,1-19-1954,-20 19-7206</inkml:trace>
  <inkml:trace contextRef="#ctx0" brushRef="#br0" timeOffset="76092.3521">19771 8008 13805,'0'-60'1857,"19"40"-1632,1 20-193,0 40 96,21 0 352,-23 19 161,23 21-257,-1 19-128,-21-19-31,-19 19 95,20-19-192,-20-1-96,0-19 32,0-20-64,0-1 128,0-19 64,0-20 161,0 0 191,20-20-480,-20-19-192,20 18-160,-20-19 96,20 1-225,-1-1-95,1 20 320,0 20 64,-20 0 63,20 20 258,-20 0 159,20 20 32,-20-21-191,0 42-193,0-22-289,0-19-608,19 20-1441,-19-20-3043</inkml:trace>
  <inkml:trace contextRef="#ctx0" brushRef="#br0" timeOffset="76489.3749">20446 8524 13324,'-20'0'4612,"0"20"-5124,1 0 448,-1 20 544,20 0 65,-20 0-129,20-1-159,20 1-257,0-20-385,19 19 577,1-39-288,-1 20-288,1-20 640,-20 0-224,19-20 0,-19 20-64,0-19 64,0-21 64,-20 20-64,0 0 0,-20-19-128,-20 18 128,1 2 0,-1-2-128,1 21 0,-1 0 32,0 21-32,21-21 192,-1 19-224,20 2 96,20-2 96,-1 1 32,21-20-160,0 20 128,-1-20-256,1 0-128,-1 0-994,-19 0-2914,20 0-8294</inkml:trace>
  <inkml:trace contextRef="#ctx0" brushRef="#br0" timeOffset="76734.3889">20962 8047 19186,'-40'60'-673,"20"-20"609,1-1 480,-1 21 705,0 0 33,0-1-898,20 1-32,0 0-64,20-1-160,0 1 96,19-20-704,1 0-65,0-1-64,-1-39-352,1 20-1185,1-40-3075</inkml:trace>
  <inkml:trace contextRef="#ctx0" brushRef="#br0" timeOffset="76885.3976">21161 8505 13741,'0'0'3203,"0"0"-3235,20 19 1377,0 1 32,-1 0-512,1 20-705,20-40-224,-1 19-577,1 2-832,-20-21-1474,19 0-5829</inkml:trace>
  <inkml:trace contextRef="#ctx0" brushRef="#br0" timeOffset="77044.4066">21379 8405 17616,'-60'40'128,"41"0"257,-21-1 608,20 1-353,0 0-480,20 0-576,0-21-865,0 21-833,20-20-2274</inkml:trace>
  <inkml:trace contextRef="#ctx0" brushRef="#br0" timeOffset="77289.4207">21478 8226 17104,'21'20'32,"-3"0"0,22 0 448,1 20 737,-2 20 289,1-21-770,-1 21-447,1-1 191,-20-19-127,0-1-257,-20 1-128,19 0-513,-38 0-832,19-20-321,-40 0-1377,20-20-5477</inkml:trace>
  <inkml:trace contextRef="#ctx0" brushRef="#br0" timeOffset="77722.4454">21756 7948 14637,'-20'-20'705,"20"0"-1346,0 20 1282,20 0 993,0 0-545,0 0-353,-1 20-191,21 20 288,0-21 128,-1 41-65,2 0-159,17 0 32,3-1 0,-2 21-97,1-21-287,-21 21-129,1-1-64,-20-19 0,-1 19 96,-19-19-256,0-20 97,-19 19-97,-1-19-96,-20 0 64,1-1-193,-1-18-63,-19-2-513,19 1-416,-19 0-224,19 0-1250,-1-20-3843</inkml:trace>
  <inkml:trace contextRef="#ctx0" brushRef="#br1" timeOffset="91237.2184">23126 8485 14093,'-40'0'961,"20"0"-353,0 0 1090,1 0-193,-1 0-159,20 0-257,0 0-609,20 0-192,19 0 129,1 0-161,19 0-192,2 0-64,-2 0 64,-1 0-96,3 0 32,-2 20-128,21-20-160,0 0-257,-22 0-191,22 0-386,-40 0-351,0 0-1185,-21 0-3845</inkml:trace>
  <inkml:trace contextRef="#ctx0" brushRef="#br1" timeOffset="91619.2402">23325 8266 13196,'0'0'737,"0"0"63,0-20 546,-40 40-289,19-20-641,-17 20-224,-3 0-64,-18 19 129,19-19 31,-19 20 64,-1-20-95,21 19-257,19-18 128,0-1 224,20-1-32,20 21 193,19-20-129,21 0-256,-1 20-32,1-21-96,19 2 32,-20-2-416,-18 1-769,-3-20-1057,-17 20-5542</inkml:trace>
  <inkml:trace contextRef="#ctx0" brushRef="#br1" timeOffset="95020.4347">23841 8524 3779,'0'0'2370,"0"0"-96,0 0 257,0 0-834,0 0-672,0 0-480,0 0-129,0 0-159,0 0-65,0 0 64,0 0 128,0 0 193,0 0 96,0 0 31,0 0 33,0 0-96,0 0-129,0 0-160,0 0-95,0 0-161,0 0 96,0 0 0,0 0-64,19 0 0,-19 0 32,0 0-63,0 0-1,0 0-64,0-19 32,0 19 0,0 0 0,0-20-160,0 20 192,0-21-96,0 21 0,0-19 96,0-1-96,0 0-64,0-20 96,-19 20 0,19 1-128,0-21 128,0 20 0,0-20-64,-20 0 32,20 21 32,-20-21-32,20 0 0,-20-19 64,20 18 0,0-18 128,-20-20-128,20 19 0,-19-19-128,19-2-160,-20-18 64,0 20-64,-1-20-97,1 0 65,20 0 32,-18-21 96,-2 21 96,-21 0 96,21-1-128,1 1 256,-1-21-256,0 21 32,20 0-64,-20-1 192,0 1-160,0 19 64,20-19 64,0 19-160,0-19 128,0 21 0,20 17-64,-20-18 96,20 19 32,-20 1 0,20-1 96,-20 21 129,20-2-161,-20 22 0,0-1-96,0 0-64,0 1-32,0-2 32,20 21 32,-20 0-32,0 0 32,0 0-128,0 0 64,0 0 64,0 0-32,0 0 64,0 0-64,0 0 32,0 21-32,0-2-64,0-19 96,0 20-32,0-20-32,0 0 64,0 20 0,0-20-64,19 0 160,-19 0-32,0 0 32,0 0 96,0 0 1,-19 0-97,19 0 128,-20 0-224,20 0 32,-20-20-128,20 20 96,-20 0-32,0 0 0,0 0-32,-19-20-32,19 20 0,-39 0 0,-2 0 96,-18 0-64,-20 0 64,0 0-128,0 0 96,-1 0-96,1 0 96,0 0 32,0 0-64,-21 0 32,1 20 0,0-20 0,-19 0 32,-2 20 32,21-20-64,-19 0-32,18 0 32,21 0 32,-20 0-32,-1-20 0,21 20-32,-20 0-32,20 0 64,-21-20 0,41 20 96,0 0-96,0-19 128,19 19 32,21 0-128,-1-21-64,19 21 32,21 0-320,0 0-193,21 0 225,-21 0 320,20 0-64,0 0-64,-20 0 96,20 0-160,-20 0 160,0 0-128,0 0-129,0 0-703,0 0-354,0 0-736,-20 0-3619</inkml:trace>
  <inkml:trace contextRef="#ctx0" brushRef="#br1" timeOffset="95417.4574">20545 4987 5765,'40'-19'3972,"-21"19"-3011,1-20 256,0 20-192,-20 0-257,0 0 289,0 0-288,0 20-96,-20-20-257,-19 19 65,19 1-321,-40 0 64,21 0-128,-21 0-32,1 20 128,18-21-96,3 2 353,-3 18-33,21-18-127,0-2-161,20 21 0,20-21 64,0 22 96,0-22-160,21 20 33,18-18-97,0 19-32,1-21-417,-1 1-736,1 0-1281,-21 0-6983</inkml:trace>
  <inkml:trace contextRef="#ctx0" brushRef="#br1" timeOffset="98099.611">19334 4132 4356,'-40'0'6822,"40"0"-5445,0 0-480,0 0-160,0 0 224,0 0 192,0-19-801,20 19-224,0 0 161,0 0-161,19 0-128,2 19 32,-1-19-32,-1 21 32,1-21-32,-1 19 0,1 1 0,-20 0-32,19 0-32,-19 20 64,0 0-64,-20 0 32,0-1 64,0 21-32,0-1-32,-20 1 32,20 0 0,-20 18 0,1 3 0,-1-2 0,0 1 0,20-1 96,-20 1-192,40-21 64,0 1 64,0-1 32,19 1 0,1-21-32,-1 22-64,1-42 0,-19 21 0,17-20-32,-18 0 32,21 0-32,-21-20 96,19 20 32,-19-20 0,0 0 32,19-20-32,-19 20 32,0 0-96,-20-20 64,20 20 64,-20-20 128,0 20-160,0 0 97,0 0-193,-20-20 160,20 20 0,-20 0-128,20 0 64,-20 20-192,1-20 128,-1 20 0,-20 0 32,20 0 0,1-1-32,-1 21 160,0 1 1,20 17-193,-21-17 96,21-2-32,0 21 0,0-21-64,0 21 0,0-1 128,21 1-160,-1 0 96,-20-1 96,20-18 128,-20 18-31,19-19-1,-19-1 32,0 1-96,20 0 33,-20-20-193,0-20 32,-20 19 128,1-19-224,-21 0 32,-1 0 32,-18 0 416,0 0 289,-40 20-32,19-20 159,1 20 65,0-20-256,18 0-705,22 20-224,-1-20-225,20 0-256,1 20-448,-1-20-480,20 0-1122,0 0-6245</inkml:trace>
  <inkml:trace contextRef="#ctx0" brushRef="#br2" timeOffset="113290.4798">7939 6736 2754,'0'0'897,"0"0"-192,0 0 704,0 0 160,0 0 161,0 0-224,0 0-161,0-19-64,0 19-160,0 0-384,0 0 64,0 0-1,0 0-159,0 0-97,0 0-159,0 0-129,0 0-160,0 0 0,0 0 96,0 0 193,-20 0-289,20 0-64,-20 0 32,1 0-32,-21 0-64,0 0 32,1 0-96,-1 0-96,-1 0 64,3 0-33,17 0 65,1 0 96,0 0-96,2 0 0,-3 0 32,1 0 64,0 0-32,20 19 0,-20-19 32,20 0-64,0 0 32,0 0 0,0 0 0,0 0 32,20 0 64,-20 20-128,0-20 96,0 0-32,0 20-32,0-20 32,0 20 0,0 20 0,0-21 96,0 1-160,0 20 64,0 0 0,20-1 32,-20 1-64,0 19 32,0-19-32,0 20 64,0-20-64,-20 19 64,20-19-64,0 0 64,0-1-32,0 1 0,0 0-32,0-1 32,-20-18 96,20 19-160,0-21 32,0-19 64,0 19-64,0-19 160,20 21-224,-20-21 64,0 0 96,20 0-32,-20 0 0,20 0-64,1 0 32,-3 0-32,2 0-192,0 0 448,1 20-288,-1-20 96,19 0-64,-19 0 64,20 20-64,-1-20 32,1 20-32,0-20-160,-1 0 31,1 0-31,-19 0 224,-3 0-128,2 0 64,1 0 64,-21 0 160,0 0-128,0-20 257,0 20-97,0-20 96,0 20-63,-21-20-193,21-1 0,0-17 32,0 17-96,0-39 128,0 1 0,0-1-96,0-19-320,0-20 704,0 19-192,0-19 1,0 20-129,0 19-32,0 1 160,0 19-192,0 20-32,0 0 0,-20 0-128,20 1-385,0 19-319,0-21-97,0 21-321,0 0-1216,0 21-3011</inkml:trace>
  <inkml:trace contextRef="#ctx0" brushRef="#br2" timeOffset="114555.5522">1586 9955 13196,'-59'20'1345,"39"-20"-1217,-19 0-224,39 20 481,-20-20 383,20 0-95,39 0-449,1 20-160,0-20-32,39 0-64,-20 0-32,2-20-128,-2 20-128,0 0 31,-19-20-63,-20 20-64,-20 0-577,0 0 320,-20 0 289,-20 0 160,1 20 160,19 20-1,-21-1 162,23 2-161,18-2-1058,-20 21-1408,40-1-801,-20-19 672,18 19 962,-18-19 1985,0 0 1794,0-20 705,-18 19-65,-2-18-319,-41-21 95,22 19-1249,-1-19-576,1 0 31,-1 0 257,0 0-256,40 0-545,0 0 32,20-19 0,40 19-95,-1 0-226,20 0-127,0 0-448,-18 0-706,18 19-1953,-20-19-3588</inkml:trace>
  <inkml:trace contextRef="#ctx0" brushRef="#br2" timeOffset="114937.574">2361 10074 14445,'20'-79'481,"-40"39"-866,-20 20 994,1 20 448,-1 0-352,20 0-577,-19 40-96,19 0 128,0 19-64,20 1 32,0-1-96,0 21 32,20-20-256,0 0-481,-20-1 33,18-19-65,-18-21-96,21 2 33,-21-2-193,0-19 256,0 0 128,-21-19-480,3-2 673,-2-18 256,0-1-353,-1 1 642,21 18 2401,0 2 161,0-1-1058,21 20-255,-1-20-257,18 20-577,-17 0-512,19 0 64,-1 0-512,1 0-865,-20 0-1282,0 0-6437</inkml:trace>
  <inkml:trace contextRef="#ctx0" brushRef="#br2" timeOffset="115586.6112">2837 10253 10826,'20'-19'1890,"-20"19"-1506,-20 0 481,20 19-641,-20 1-96,20 20-64,0 0 0,0 0-32,0-21 0,20 21 257,0-40 223,0 20 161,1-20 288,-3 0-193,22-20-159,-19 0-225,-1-19 1,-20 18-225,0 2 32,0-1-288,0 0-192,0 20-257,0 0-448,18 20 705,3 19 160,-1 1 64,0 20-97,19-21-31,-19 21 192,20-20 0,-40 0 32,20 0 321,-20-20 223,-20 19 417,0-19 128,-20-20-160,21 0-352,-41 0-321,21 0-352,-2 0-737,1-20-1057,1-19-2049,19 19-9418</inkml:trace>
  <inkml:trace contextRef="#ctx0" brushRef="#br2" timeOffset="115796.6232">3313 10234 11883,'40'19'6310,"-19"-19"-6022,-1-19 1281,18 19-31,3-20-673,-2 20-705,-19-21-320,0 21-705,0 0-801,0 0-704,-20 0-2979</inkml:trace>
  <inkml:trace contextRef="#ctx0" brushRef="#br2" timeOffset="115918.6301">3453 10313 14701,'0'20'161,"20"0"703,0-20 962,-1 0-801,21 0-769,-20 0-576,19 0-865,-19 0-2050</inkml:trace>
  <inkml:trace contextRef="#ctx0" brushRef="#br2" timeOffset="116163.6442">3949 9955 14541,'0'20'417,"0"20"-353,0 0 1473,-20-1-31,20 21-481,0 20-673,0-21-128,0 1-288,0-1 192,0-19-512,20 0-289,-20 0-320,20-21-352,0-19-1025,0 0-3428</inkml:trace>
  <inkml:trace contextRef="#ctx0" brushRef="#br2" timeOffset="116589.6685">4325 10094 14093,'21'21'5413,"-21"-21"-5765,0 0 480,0 0 352,0 0-704,0 0-1570,0 19-1185,0-19-5733</inkml:trace>
  <inkml:trace contextRef="#ctx0" brushRef="#br2" timeOffset="116725.6763">4307 10353 16399,'0'0'352,"0"0"-576,0 0 705,18 0-353,-18 0-2210,-18 0-9161</inkml:trace>
  <inkml:trace contextRef="#ctx0" brushRef="#br2" timeOffset="117621.7276">5498 9935 13292,'-21'-19'1249,"1"19"-736,-19 19-385,-1 1 192,0 20 161,1 20-161,19 0-192,-20-1-96,21 1 0,19-1 32,0 1-64,19-20 32,21-1 64,0 1-256,19-20-64,20-1 96,-18-19 128,-2 0 32,1-19-32,-21 19-352,1-20-994,-1 0-2369,-19 0-6759</inkml:trace>
  <inkml:trace contextRef="#ctx0" brushRef="#br2" timeOffset="117866.7416">5795 10372 13933,'-20'21'929,"20"-21"-961,20 19 128,-20 1 192,20-20 160,0 20-288,-1 0-127,1 0 31,0-20 128,21 0 64,-23 0 64,23-20 1,-21 0 191,-20 0 1,0 0-161,0 1 32,-20-21-95,-1 20-386,-17 20-287,-3-20-641,1 20-1665,1 0-8809</inkml:trace>
  <inkml:trace contextRef="#ctx0" brushRef="#br2" timeOffset="118522.7791">1250 8962 12908,'-21'0'-160,"21"0"31,0 0 450,0 0 512,21 0 352,-21 0-449,20 0-287,-2 0-161,2 0-32,1 0-192,-1 0 0,19 0 0,1 0-64,-20 0-192,19 0-576,1 0-738,-20-21-1056,0 21-2051</inkml:trace>
  <inkml:trace contextRef="#ctx0" brushRef="#br2" timeOffset="118768.7931">1507 8803 13965,'-39'0'993,"39"19"-1762,0-19 961,19 0 321,1 0 576,20 20-417,-1-20-544,1 0-96,1 20 32,18 0 33,-19 0-1,-22 0-64,23-1 224,-41 2 385,0-2-161,-20 1-96,-19 0-127,-1 0-321,-1 0-449,-18 0-1889,19-1-4485</inkml:trace>
  <inkml:trace contextRef="#ctx0" brushRef="#br2" timeOffset="119610.8413">6370 10253 12844,'0'-39'1825,"0"39"-1056,-18-21 320,-2 21-737,-1 0-255,1 21 63,-18-1-160,17-1 0,1 21-32,0-20 32,20 0-32,20 0 32,0-1 64,1 2-32,37-2 32,-17-19-32,-2 20 32,-19-20 0,0 20 64,0-20 288,-20 0 129,0 0-97,-40 0-544,-1 0-256,3 20-385,-3-20-672,21 20-2627,-19-20-8007</inkml:trace>
  <inkml:trace contextRef="#ctx0" brushRef="#br2" timeOffset="119799.8521">6589 10273 10089,'60'-20'6694,"-21"20"-6149,1 0-417,-19 0-96,17 0 0,-17 0 0,-1 0-128,18 0-481,-17 0-159,-1-19-65,0 19-865,-20-20-1665,20 20-1954</inkml:trace>
  <inkml:trace contextRef="#ctx0" brushRef="#br2" timeOffset="119965.8616">6808 10074 13196,'0'80'1281,"0"-20"129,20-21 159,-20 21-448,0-20-672,20 19-417,-20-19-321,18-20-159,-18 19-769,21-18-1794,-21-21-8520</inkml:trace>
  <inkml:trace contextRef="#ctx0" brushRef="#br2" timeOffset="120346.8834">7283 9776 11306,'-18'0'545,"-2"20"-449,0 20 480,-1 0 609,1 39 65,2 1-257,18 0-353,-20-2-480,20 2-32,0 0-128,20-21-192,-2 1-801,23 0-1409,-1-21-1345,-1-18-5670</inkml:trace>
  <inkml:trace contextRef="#ctx0" brushRef="#br2" timeOffset="120701.9037">7443 9975 11434,'20'140'417,"-1"-62"-289,1 2 801,0-20-96,-20 19-417,20-39-128,1 0 257,-21 0 191,0-40 1,18 0-64,-18 0 95,0-21-703,0-18-162,0-1-223,0 1-641,20-1-768,-20 0 1408,20 40 417,1-20 193,-1 20 511,-20 20 161,18 20-192,-18 0-256,21-1-225,-21 1-128,20 20-192,-20-21-224,20 1-769,0-20-1185,-1 0-2275</inkml:trace>
  <inkml:trace contextRef="#ctx0" brushRef="#br2" timeOffset="121046.9235">7980 10372 14862,'-61'0'384,"41"0"-256,1 40 769,-1-20 256,20 20-673,0-1-448,0 1 65,39 1-226,-19-22 65,20-19-96,-1 20 32,2-20 96,-1-20 96,-1 1 32,-19-22 64,0 22 97,-20-21-33,-20 20 32,0-20-288,-19 20-192,-1 1-257,-19 19 353,18 0 352,1 19-288,1 1 289,39 20-161,-20-20 0,40-1 32,0 2-32,19-2 32,1-19-32,-1 0-224,22 0-769,-23 0-1537,23-19-3236</inkml:trace>
  <inkml:trace contextRef="#ctx0" brushRef="#br2" timeOffset="121429.9454">8277 9975 512,'-40'-40'15407,"20"40"-14959,20 0-416,-20 20 320,20 20 641,0 0-128,-19 19-577,19 21 65,19-20 159,-19-1-320,20 1-160,20-20-64,-1-1-160,1 1-96,0-40-96,-1 20-385,2-40-480,-3 0-1058,3 0-1280,-21 0 64,-20-20 800,0 1 1058,-20-1 127,-1 20 577,1-19 3940,2 39 3844,18-20-4229,0 40-1473,0-20 705,18 19-673,2 1-833,21 20-192,-2-20-224,1-20-352,0 20-673,19-20-769,-39 0-897,21 0-992,-23-20-3460</inkml:trace>
  <inkml:trace contextRef="#ctx0" brushRef="#br2" timeOffset="121567.9533">8694 10253 13260,'-60'60'448,"40"-20"193,0 0 640,1-1-576,19-19-577,0 20-1057,19-21-2242,1-19-5189</inkml:trace>
  <inkml:trace contextRef="#ctx0" brushRef="#br2" timeOffset="121753.9638">8992 10393 15919,'0'19'1633,"-20"1"-1729,20 0 128,-20 0 160,0 0 513,-1 20-609,3-1-96,18-18-961,-20-2-1633,20 1-3460</inkml:trace>
  <inkml:trace contextRef="#ctx0" brushRef="#br2" timeOffset="122178.9882">8773 9955 1921,'-20'-20'2371,"20"20"-898,0 0 993,0 20 225,20 0 95,1 20-1152,-3 0-193,-18 20-63,40-1-385,-19-19-417,-21 19-320,20 1-127,-20-21-65,18 21 0,-18-20-128,0-20-32,0 20-97,-18-21 33,-2 1-480,20 1-514,-21-2-1056,1-19-2722</inkml:trace>
  <inkml:trace contextRef="#ctx0" brushRef="#br2" timeOffset="122707.0184">9229 10412 11787,'0'0'1473,"0"0"161,0 20 1024,0 0-1184,0-20-802,-20 40-416,20-21-160,-19 2-320,-1-2-288,0 1-321,0 1-352,20-2-1217,0-19-5350</inkml:trace>
  <inkml:trace contextRef="#ctx0" brushRef="#br2" timeOffset="123139.0431">9547 10234 13004,'0'-20'4708,"-20"20"-4932,1 0 96,-1 20 192,0 19 256,20 1-224,0 0-32,0 0-160,20-21-32,0 1 64,19 0-32,1-20 0,-1 0-32,-19 0 96,21-20 96,-21 0 64,-2 1 128,-18-2-128,20 2-288,-20-1-32,-20 0-545,20 20-288,0 0 97,0 20 351,0 0 321,0 20 192,0-1 96,20 1 0,1-1 160,-1 1 160,-20 1 33,0-2 127,0 0 161,-20-18 288,-1-1 32,-17-1-161,18 1-351,-21-20-449,2 0-96,19 0-385,-20 0-319,20-20-834,1 20-1761,-1-39-6342</inkml:trace>
  <inkml:trace contextRef="#ctx0" brushRef="#br2" timeOffset="123398.0579">9786 9856 13452,'59'60'417,"-19"-21"-1,-1 21 705,1-1 545,-20 21-161,19-20-672,-19 19-417,20-19-224,-40-1-95,0-19-194,0 19-191,-20-19-513,0-20-608,-19 20-737,19-20-993,-20 0-2402</inkml:trace>
  <inkml:trace contextRef="#ctx0" brushRef="#br2" timeOffset="123867.0848">10699 10234 17392,'0'0'1377,"0"0"-1185,20 0 930,-20 0 127,39 0-320,-19 0-513,20 0-384,-1-20-416,1 20-641,-20 0-897,-1 0-2210,1 20-11113</inkml:trace>
  <inkml:trace contextRef="#ctx0" brushRef="#br2" timeOffset="123997.0921">10778 10353 17136,'0'19'704,"20"2"97,0-21 1025,19 0-321,1 0-864,19 0-609,-18 0-545,-3 19-1248,-18-19-2147</inkml:trace>
  <inkml:trace contextRef="#ctx0" brushRef="#br2" timeOffset="126262.2218">9328 9319 512,'-20'0'5733,"2"0"-4932,18 0 609,-21 0 704,21 0-129,-20 0-575,20 0-353,0 0-128,0 0 160,0 0-193,0 0-223,20 0-224,-20 0 191,21 0-448,17 0 1,3-20 31,-3 20-288,23 0 96,-21 0 64,39 0 0,-20 0-192,2 0 96,18 0 0,-20 0-32,20 0-96,-19 0-33,-21 0-63,1 0 32,-20 0 0,1 0 32,-21 0 160,0 0-224,-21 0 127,21 0 65,-20 0 64,0 0-32,0 0-32,1 0 129,-21 0-33,20 0-193,0 0 1,-19 0-32,19 0 32,-20 0-32,1 0-32,-2 0 32,3 0-1,-3 0 1,1 0 192,-19 20 64,19-20-128,1 0 64,-1 0-64,-1 0 32,23 0-96,-22 0 96,40 0-32,-21 0 32,21 0 128,-20 0-224,20 0 256,0 0-160,0 0 97,0 0-33,20 0-128,-20 0 128,21 0-96,-1 0 192,0 0-256,-2 0 160,23 0-128,-1 0 32,-1 0 64,21 0 64,-21 0-224,42 0 31,-22 0-95,0 0 64,21 0 32,-21 0 32,-19 0-32,-1 0-224,-19-20-129,0 20-416,-20 0-384,-20 20-1249,0-20-3780</inkml:trace>
  <inkml:trace contextRef="#ctx0" brushRef="#br2" timeOffset="126940.2605">9567 9517 12299,'0'0'128,"0"0"353,0 0 1505,0 0-641,20 0-608,0 0-513,-1 21-96,21-21-96,-19 20-256,17-20-865,3 0-1666,-21 0-4484</inkml:trace>
  <inkml:trace contextRef="#ctx0" brushRef="#br2" timeOffset="127113.2704">9865 9498 11915,'0'0'1185,"0"0"-1121,0 0 1794,20 19-705,0-19-961,-1 0-256,1 0-609,0 21-992,0-21-1763</inkml:trace>
  <inkml:trace contextRef="#ctx0" brushRef="#br2" timeOffset="127351.2841">10221 9478 12940,'0'0'160,"21"0"897,-21 20 1249,0-1-608,0 2-705,0-1-353,0 0-95,0 19-225,0-18-192,0-2-128,0 1-224,0 0-513,20 0-288,-20-20-672,20 0-2051,-20 0-7847</inkml:trace>
  <inkml:trace contextRef="#ctx0" brushRef="#br2" timeOffset="128873.3711">15265 9220 2338,'-41'0'3587,"41"0"-2946,-20 0 1152,20 20 802,-18-20-289,18 0-801,0 0-480,0 0-96,0 0-32,18 0-224,-18 0-65,20 0-159,0 0-193,21 0 32,-2 0-160,21 0-96,19 0 65,0 0-65,0 0-64,2 0 32,18 0-32,0 0-225,19 0 161,-17 0 64,-2 0-64,-20 0 96,0 0-320,-38 0-33,17 0 97,-17 0-416,-23 20 191,3-20 353,-1 0-32,-20 19 96,0-19 128,20 0-64,-20 0 288,-20 0 0,20 0-95,0-19 31,-20 19 32,-1 0-192,21 0-96,-18-20-32,-2 20 96,-1 0-128,-19 0-64,1 0-32,-1 0 96,1 0 63,-21 0 33,-19 0 0,20 0 0,-42 0 0,22 0 0,0 0 0,0 0 0,18 0-32,-18 20 64,20-20-64,-1 0 0,1 0 64,19 0-64,1 0 0,19 0 32,0 0 0,0 0 32,1 0 0,-1 0 0,20 0-64,-20 0 32,20 0 32,-21 0 65,1-20-33,20 20-64,-20 0 32,2 0 128,18 0-64,-21 0-32,21 20-64,21-20 32,-3 0 128,22 0 0,21 0-256,-2 0 96,0 0 160,21 0-160,-1 0 32,21 0 32,19 0-64,-20 0 0,19 19-32,1-19 225,-19 0-225,-1 0 96,-18 0-32,-23 0-96,-17 0-193,-23 0 129,-18 0-256,-18 0-385,-2 0-608,-21 20-1250,3 0-2081</inkml:trace>
  <inkml:trace contextRef="#ctx0" brushRef="#br2" timeOffset="129457.4045">15820 9478 960,'-19'0'10987,"19"0"-10667,0 0 1442,0 0 640,0 0-1121,0 0-544,19 0 64,1 0-33,0 20-31,0-20-160,0 19-129,19-19-160,1 21-127,-1-21-97,-19 20 0,21 0-96,-1-20-161,-22 20-223,23-20-353,-41 0-416,20 0-256,-20 19-1154,0-19-2850</inkml:trace>
  <inkml:trace contextRef="#ctx0" brushRef="#br2" timeOffset="129695.4181">16137 9498 11370,'21'0'929,"-1"0"384,-20 0 1346,20 0-1250,0 0-416,-1 19-384,1-19-417,0 21-96,0-21 64,0 20-160,-1-20-288,1 20-385,0-20-448,0 0-416,-20 0-930,21 0-1408,-3 0-1346</inkml:trace>
  <inkml:trace contextRef="#ctx0" brushRef="#br2" timeOffset="130099.4411">16793 9578 13356,'0'0'1281,"-20"0"-1249,0 0 833,0 0-64,1 0-449,-1 20-352,0-1-64,0 21-32,20-20-32,0 20-64,20-20 96,0 19 96,0-19 0,19-20 0,1 20 128,-1-20 128,1 0 0,21-20 65,-22 20-1,1-20 321,-20 1-97,-1-1-63,1-20-129,-20 20 32,-20-19-288,-19 18 97,-1 2 95,-19-1-256,-2 0-64,2 20-353,-1 0-1120,-19 0-2211</inkml:trace>
  <inkml:trace contextRef="#ctx0" brushRef="#br2" timeOffset="137752.8789">15105 9299 3299,'-39'20'6758,"19"-20"-6310,20 0 1,0 0 640,0 0 384,0 0-512,20 0-673,0-20-31,-1 20-97,1 0 0,0 0 192,0 20-127,19-20-161,1 0 128,-19 0-160,19 0 0,-1 0 32,1 0-64,-1 0 32,1 0-64,-20 0 64,19 0-32,21 0 0,-21 0 32,22 0-32,-2 0 96,20-20-64,1 20-32,20 0 0,-1-20 32,0 20 0,0-19 0,0 19 128,21-20 193,-21 20-97,0 0-192,0-20-64,1 20 0,-1 0 32,0 0-64,0 0 32,1 0-32,-1 0 0,-20 0 32,20 0 32,0 0-64,-20 0 96,21 0-32,-20 0 0,19 0-32,-20 0 32,1 0 32,-1 0-128,20 0 96,-20 0-32,2 0-32,-2 0 64,20-20-32,-20 20 32,0 0-32,2 0 0,-2 0 64,0 0 32,0 0 64,0 0-63,-19 0-33,19 0-96,0 0 32,2 0 0,-2 0 64,20 0-32,-20 0-32,0 0 0,21 0 160,-21 0-64,20 0 128,-18 0-64,18 0 32,0 0-95,-20 0-97,20 20 32,1-20-32,19 0 0,-20 0 0,21 0 0,-21 20 0,20-20 32,-20 0 64,1 0 224,-1 0-128,0 0-32,-20 0-96,0 0-32,-18 0-64,-2 20-160,-19-20-544,-22 0-418,3 19-447,-21-19-577,0 20-449,-21-20-191,-17 20-1602</inkml:trace>
  <inkml:trace contextRef="#ctx0" brushRef="#br2" timeOffset="140616.0428">9587 9578 6342,'-20'0'1473,"20"0"-384,-20 0 577,20 0-129,0 0 129,0 0-513,-20 0-385,20-20-95,0 20-257,0 0 129,0 0-129,0 0-224,20 0 385,-20 0 64,20 0-161,0 20-128,0-20-63,19 0-33,-19 20-96,21-20 0,-3 0-160,3 0 0,-21 19 0,-1-19-192,1 0-192,-20 0-321,0 0-224,0 0-224,0 0-288,0 0-1570,-20 0-1730</inkml:trace>
  <inkml:trace contextRef="#ctx0" brushRef="#br2" timeOffset="141086.0695">9666 9458 2306,'0'0'3395,"0"0"-416,0 0-769,0 0-513,0-19-159,0 19-289,0 0-640,0 0-193,0 0 0,21 0 129,-1 0-65,-2 0 1,23 0 63,-1 0-223,-1 0-129,-19 19-128,20-19 0,-21 0-96,1 0-32,0 0-481,-20 20-287,0-20-225,0 0-673,0 0-1889,-20 0-7560</inkml:trace>
  <inkml:trace contextRef="#ctx0" brushRef="#br2" timeOffset="141914.117">9687 9458 7527,'-21'0'256,"21"0"1345,0 0 609,0 0-224,0 0-768,0 0-610,0 0 97,21 0 160,-1 20-257,-2-20-159,2 0-257,1 20-128,-1-1-32,19-19-32,-19 0-160,0 21-513,0-21-576,-20 0-1378,0 0-3138</inkml:trace>
  <inkml:trace contextRef="#ctx0" brushRef="#br2" timeOffset="146877.4009">11691 10293 13612,'-20'20'2371,"20"-20"-930,0 0-384,20 0-480,-20 0 95,40 0-127,-1 0-353,1 0-96,-1 0-64,2-20-64,-1 20 32,-22 0-288,3 0-257,-1 0-320,-20 0-256,0 0-352,0 0-929,0 20-2307</inkml:trace>
  <inkml:trace contextRef="#ctx0" brushRef="#br2" timeOffset="147223.4206">12307 9995 12684,'0'-20'1601,"-21"20"-1345,21 0 321,0 0 127,0 0-287,0 0-65,21 20 129,-21 0-1,20 20 225,-20-1 64,0 1-481,20 19-64,-20 1-32,0-20-128,0 0-64,19-1 32,-19 1-128,0-20-160,20 20-353,-20-20-320,20-20-800,0 19-2339,-20-19-7655</inkml:trace>
  <inkml:trace contextRef="#ctx0" brushRef="#br2" timeOffset="147519.4376">12645 10353 12523,'0'0'833,"0"0"-929,0 0 416,-21 19-192,21 2 33,0-2 351,0 1-192,0 20 161,0-20-33,21-1-223,17 2-33,-18-2 64,21-19 224,-23 0 193,23 0-193,-21-19-31,0-2-65,-20 2 129,0-21-65,0 20 33,-20 0-193,-20 1-320,1-2-160,19 21-225,-21-19-576,21 19-896,2 19-1635,18-19-3586</inkml:trace>
  <inkml:trace contextRef="#ctx0" brushRef="#br2" timeOffset="148002.4652">13080 10372 11755,'-18'0'1793,"18"0"-1280,-21 0 1088,1 0-512,0 21-256,0-2-577,1 1-31,-1 0-193,20 20 0,0-21-32,20 2-96,19-2 32,-19 1 64,21-20 64,-3 0 0,-17-20 32,19 1 0,-22-2 192,-18 2-96,0-1 65,0 0-354,0 0 65,-18 20-416,18 0 64,0 20-225,-20 0 353,20 0 96,20 20-193,-2 20 289,3-21 128,19 21 0,-20-21-64,-1 1 32,-19 0 193,20-20 159,-40 19 321,1-19 288,-1-20 192,-20 20-32,1-20-256,-22 0-513,2-20-448,19 20-64,1-20-545,-1 0-704,20 1-609,0-1-1858</inkml:trace>
  <inkml:trace contextRef="#ctx0" brushRef="#br2" timeOffset="148659.5028">13418 9916 4548,'0'0'9321,"0"19"-9225,20 21 288,-20 20 257,0-1 191,0 21-95,21-20-320,-21 19-225,0 1-96,0-21 0,0-19 32,0 0 64,0-21 257,0 1 63,0-20 193,0 0 64,0-20-609,0 1-96,0-21-160,18 20-64,2-20-289,0 1 33,1 18 256,-1 21 160,-2-19 96,2 38-32,-20-19 32,0 21-32,21 18 32,-21-19-32,0 20-128,20 0-352,-20-21-1090,20 22-1088,0-41-3652</inkml:trace>
  <inkml:trace contextRef="#ctx0" brushRef="#br2" timeOffset="149041.5246">13876 10393 14125,'-21'0'1697,"1"0"-1889,20 19 449,-20 1 127,20 0 160,0 20-191,0 0-257,20-21-32,0 22 0,19-22-64,1 1 32,1-20-64,-2 0 96,-19 0 96,20 0 193,-21-20-33,1 1 64,-20-2 97,0 1-33,-20 1-288,-19-2-384,19 2 32,-39-1-128,18 20 127,21 0-63,-18 0-128,17 0 256,1 20 96,20-1 64,20-19 160,1 21-64,-3-2-96,22-19 64,-19 0-128,17 0-128,3 0-128,-1 0-609,-21 0-1345,1 0-3524</inkml:trace>
  <inkml:trace contextRef="#ctx0" brushRef="#br2" timeOffset="149286.5387">14252 9955 16047,'-20'40'480,"0"-20"-416,0 39 1153,1-18 321,19 18-193,-20 1-640,20-1-385,0 1-128,0-1-64,20 1-352,19-21-160,-19-18-289,20 18-64,-1-39-416,-19 21-416,1-42-1858,-1 21-4965</inkml:trace>
  <inkml:trace contextRef="#ctx0" brushRef="#br2" timeOffset="149445.5478">14410 10333 12139,'0'0'3427,"0"20"-2818,21-1 31,-1 21 353,20-20-416,-21 0-449,21 0-320,0 0-321,-1-20-95,1 0-353,-20 0-1089,-1 0-1858,-19-20-1697</inkml:trace>
  <inkml:trace contextRef="#ctx0" brushRef="#br2" timeOffset="149584.5557">14669 10412 8680,'-40'20'2914,"20"-20"-832,1 20-352,-1 20-737,0-21-641,0 2-384,0-2-1153,20 1-1345,20 1-1250,-20-21-4580</inkml:trace>
  <inkml:trace contextRef="#ctx0" brushRef="#br2" timeOffset="149784.5672">14789 10134 14765,'59'59'1154,"-19"-18"-33,-21 18 480,21-19 321,-20 20-417,-20-21-1120,20 21-193,-20-20-192,-20-1-160,0 1-481,0-20-544,0 19-513,1-39-1280,-1 21-8169</inkml:trace>
  <inkml:trace contextRef="#ctx0" brushRef="#br2" timeOffset="151573.6695">15542 10452 12491,'-20'0'1602,"20"-20"-1026,0 20 417,0 0 513,20-20-257,0 20-128,21 0-320,18-19-97,20 19-255,0 0 95,1 0-255,20 0-97,-1 0-64,0 0-96,-20 0-128,0 0-192,-39-21-513,-1 21-544,-39 0-513,0 0-1345,-18 0-3620</inkml:trace>
  <inkml:trace contextRef="#ctx0" brushRef="#br2" timeOffset="151868.6863">15860 10214 10634,'20'0'1409,"-20"-21"-1505,0 21 96,0 21 64,-20-21 32,-20 20-32,1-1 32,-22 21 353,3-20 992,-1 20 0,18-21-95,1 2-354,1-2-511,39 21-385,0-20 160,20 0-64,19-1 1,22 21-65,-2-20-64,20 1-256,0 18-193,1-19-544,-21-1-2049,0 2-4934</inkml:trace>
  <inkml:trace contextRef="#ctx0" brushRef="#br2" timeOffset="154421.8323">10679 4331 1729,'0'0'609,"0"-19"159,-20 19-223,20-21 1249,0 21 1217,0 0-257,0 0-992,0 0-353,0 0-384,0 0-128,0 0-96,0 0-353,0 21-128,20-2 33,-20 2-129,0 18 0,0 1-32,0 19-192,0-19 64,0 39-64,0-19 32,0 0 65,20 19-97,-20-19 96,0 0 0,0-1 64,0 1-224,0-20-32,0 20 192,20-21-96,-20 1 64,0 0 32,0-21-160,0 22 32,0-22 64,19 1 32,-19-1-96,0 2 96,0-21-64,20 0-64,-20 20 32,0-20 160,20 0-160,-20-20 192,20 20-96,0 0-64,-1 0 0,21-21 32,-20 21-96,0 0 128,-1 21 0,21-21-192,1 0 160,-3 0 32,23 0-64,-22 0-64,21 0 128,-1 0-96,2 0 64,-23 0-64,23 0 64,-22 20-32,21-20-32,-1 0 128,-19 0-160,19 20 32,0-20 0,1 0 64,-1 0 0,2 0-32,-2 0-64,1 0 64,-1 0 32,20-20 0,-18 20 32,-23 0 96,23 0-95,-2 20-33,-19-20-64,19 0 64,-19 0-96,19 0 64,0 0-33,-19 0-31,19 0 128,2 0-31,-2 0-33,-19 0 0,19 0 0,1 0 96,20-20-96,-22 20 0,3 0-64,-2 0 128,1 0-32,19 0-96,-20 0 0,2 0 128,18 0-161,0-20 65,-19 20-96,19 0 192,-20 0-32,2 0-32,18 0 0,-20 0 0,20 0 0,-19 0 32,19 0-32,-20 0-32,22 0 32,-22 0-64,20 0 128,-19 0-96,-1-21 128,20 21-160,-18 0 32,-2 0 64,20 0-32,-19 0 64,-1 0-96,20 0 32,-18 0-32,-2 0 64,1 0-64,-1 0 32,-19 0 64,19 0-128,2 0 64,-23 0 0,3 0 0,-21 0 64,19 0-160,-19 0 192,-20 0-63,20 0-33,-20 0 96,20-19 32,-20 19-64,0-20 32,0 20-128,0-19 64,-20-1 0,20-1-64,-20 2 0,20-1 128,-20 0-64,20-20-32,-21 1-64,3-1 224,18 0-224,-20-20 32,20 21-160,0-41-225,0 21 706,-20-21-353,20 20 32,0-20 96,0 21 160,0-1 0,0 21-192,0-1-64,-21 0 32,21 0-160,0 0 128,0 21-160,0-21 192,0 20-32,0 0 64,0 20-32,-20-20 64,20 20-32,0 0 64,-18-19-96,18 19 0,-21 0-32,-19 19-32,1-19 64,-1 0 0,0 20-64,-19-20-160,0 0-65,-2 0 97,-18 0 128,0 0 32,-1 0 32,-19 0 0,-1 0-64,1 20 96,-19-20-32,19 20 32,-20-20-64,-1 20 64,21-20-32,-20 20-64,-1-20 224,21 19-256,-20-19 128,19 0 256,-19 0-160,20 21 33,-19-21 63,19 0-160,0 0 64,-1 0-64,1 0 64,19 0-96,-20 19-32,1-19 64,0 0 32,20 0 225,-41 0-65,21 0 128,0-19-128,0 19 33,0 0-289,-21 0 96,21 0-96,0 0 32,-21 0-64,21 19 128,-19-19-160,18 21 64,-18-21-32,18 0-64,1 19-257,19 1-159,-20-20-161,1 20-95,20 0-97,-20 0-1121,20 0-4837</inkml:trace>
  <inkml:trace contextRef="#ctx0" brushRef="#br2" timeOffset="155297.8824">17131 5365 6309,'-40'0'641,"20"0"-609,0 0-64,1 19 448,19-19 1474,0 0 384,0 0-768,0 0-673,19 0 224,1 0-64,20 0-385,19 0-159,1 0-193,40 0-160,-1 0-64,39 0 0,22 0 64,18 0-128,-20 0 128,22 0 64,-2 0-32,0 0 1,1 0-162,-40 0 66,-19 0-33,-41 0-353,-39 0-95,-1 0-321,-39 0-865,0 0-3394</inkml:trace>
  <inkml:trace contextRef="#ctx0" brushRef="#br1" timeOffset="162402.2889">1586 11565 15438,'-79'20'1025,"40"-20"-929,19 20 64,20-20 577,0 0 384,0 20-384,39-20-321,21 20-352,-1-20 96,20 0-64,2 0-160,-2-20-32,0 20-544,-20-20-289,-19 20-833,-20-20-1441,1 20-1409,-21 0-2339</inkml:trace>
  <inkml:trace contextRef="#ctx0" brushRef="#br1" timeOffset="162655.3033">1964 11605 7238,'-40'59'961,"20"-19"-865,0 0 0,1 19-320,19-19-897,0 19-961,0-19 1538,0 20 896,-20-20 993,20-20 321,-20-1-1090,20 1 225,-20 0 737,-1-20-513,-17 0 64,18 0 576,-21 0 289,23-20-1025,-3 20-769,21 0-256,0-20 128,21 20-32,17 0-32,3 0-32,-3 0-352,23 0-866,-2 0-1088,1 0-1185,19 0-1058</inkml:trace>
  <inkml:trace contextRef="#ctx0" brushRef="#br1" timeOffset="162879.3161">2440 11724 11146,'0'-99'513,"0"59"-129,-20 0 2018,-19 21-960,19 19-353,0 0-449,0 19-448,-19 1 129,19 40 31,20-1 0,-20 1-352,40-1 32,-20 21-128,20-21 96,-1-19-480,1 20-193,0-40-64,0 19-928,-20-19-1378,0-20-4164</inkml:trace>
  <inkml:trace contextRef="#ctx0" brushRef="#br1" timeOffset="163023.3243">2183 11843 18097,'18'0'-641,"3"20"897,-1-20 225,20 0 287,-1 0-383,1 0-353,-1 0-545,21 0-1024,-21 0-3716</inkml:trace>
  <inkml:trace contextRef="#ctx0" brushRef="#br1" timeOffset="163607.3578">2916 11724 4067,'-18'40'10602,"18"-21"-10826,-21 1 320,21 20 257,0 0-193,21 0-96,-21-2-192,38-17-129,-18-1 193,39 0-32,-18-40 192,-1 20-128,-1-20 64,1-20 64,-20 21 65,-1-21 255,-19 20 129,0 0-385,0 0-513,0 20 225,0 0-192,0 20-161,0 20 193,0 0 160,20 19 96,0 1 0,0-1 64,0 1-32,-1-1 64,1-19 128,-20 0 545,20-21 192,-20-19 352,-20 20 160,20 1-223,-20-21-257,-19 19-705,19-19-320,-20 0-1185,1-19-513,-1-2-2626</inkml:trace>
  <inkml:trace contextRef="#ctx0" brushRef="#br1" timeOffset="163795.3684">3552 11744 18641,'20'0'641,"0"0"-321,-1 0 1410,21 0-962,-20 0-704,0 0-352,-1 0-1057,1 0-1185,0 0-2211</inkml:trace>
  <inkml:trace contextRef="#ctx0" brushRef="#br1" timeOffset="163920.3757">3611 11823 16335,'0'40'160,"0"-20"545,20-20 672,0 19-512,20-19-769,-1 0-897,1 21-1217,1-21-3171</inkml:trace>
  <inkml:trace contextRef="#ctx0" brushRef="#br1" timeOffset="164242.394">4108 11704 16751,'-20'20'801,"0"0"-897,0 19 673,0 1-1,20 0-320,0-1-160,20 1-128,0 0-288,0-20 0,39 0 192,-19-20 160,-1 0 64,22-20 192,-23 0 96,-17-20 257,-1 21 128,0-21-161,-20 0-576,-20 0 257,-21 1-289,3-1-64,-3 20 64,-18 0-161,19 0-95,1 20 96,-1 0 96,20 0-641,20 0-1152,20 0-2403,0-19-5221</inkml:trace>
  <inkml:trace contextRef="#ctx0" brushRef="#br1" timeOffset="164375.4016">4544 11505 12940,'0'0'5125,"0"21"-4997,0-21-96,20 19-160,-20 1-1154,0 0-5284</inkml:trace>
  <inkml:trace contextRef="#ctx0" brushRef="#br1" timeOffset="164509.4093">4663 11883 18801,'0'40'609,"0"-40"640,0 0 192,0 0-1505,0 0-1313,21 0-1281,-21 0-5094</inkml:trace>
  <inkml:trace contextRef="#ctx0" brushRef="#br1" timeOffset="165619.4729">6271 6696 7366,'-18'-19'2915,"-3"19"-1986,1-21-128,-20 21-545,1 21 0,-21-21 65,1 19-257,-2 21-64,2-20 32,0 0 0,-1 0 0,21 0-32,-1 0 32,20-1 32,0-19 32,20 0-64,0 0 0,0 20 833,20-20-32,0 20-577,0 0-128,0 20 64,-20-1 0,0 1-96,0 0-96,0 19 0,-20 1-32,0 0-64,20-1-32,-20 1 96,20-1 0,0-19 64,0-1-32,20 2 32,-20-22 32,0 2 32,20-21-32,0 0 1,-1 19-1,1-19 0,20 0 0,-1 0-128,-19 0 64,41 19-32,-23-19-97,3 21-255,-2-21-192,21 0-193,-21 0 64,21 0 257,-19 0 288,-3-21 192,3 2 352,-3 19 513,-17-19 352,-21-2-192,0 2-128,0 19-32,-21-21-32,21 1-417,-18 20-352,-2-19-32,20-1-96,0 0 64,0 0-96,0-20 96,0 1 32,0-21-64,20 1-32,-20-20 0,0 18 96,0-38-64,-20 20-96,20 19 160,-21 1 160,21 19 289,0 1-97,-20 39-31,20-21-385,-20 21-705,2 21-1473,18-2-4196</inkml:trace>
  <inkml:trace contextRef="#ctx0" brushRef="#br1" timeOffset="166549.5261">5736 11526 8872,'19'-40'608,"-19"0"225,0 19 833,0 2 63,-19-1 65,-1 0-417,0 20-704,-20 20-289,1 19-127,-22 1-129,23 21-128,-3 18-32,3 0 32,-3 1 288,21 19-288,20-39 64,40-1-64,-19-19-32,38 0 0,-1-21 128,3 1-320,-2-20-192,20-20-225,1 1-576,-21-21-1890,0 20-3844</inkml:trace>
  <inkml:trace contextRef="#ctx0" brushRef="#br1" timeOffset="166816.5413">6053 11823 10762,'-59'60'2146,"18"-41"-1506,23 21 321,18 0 96,0 0-320,18-20-449,23 0-128,18-1 65,1-19 255,-21-19-64,21-1 1,-1 0 95,-19 0 225,1-21-321,-41 22 161,-20-21 448,-1 21-256,-37-1-545,17 0-64,-19 0-160,21 20-96,-1 0-224,1 20-705,39-20-353,0 20-127,19-20-353,21 20-704,0-20-1762,39 0-3396</inkml:trace>
  <inkml:trace contextRef="#ctx0" brushRef="#br1" timeOffset="167034.5538">6451 11823 10986,'19'0'3459,"-38"0"-1441,-21 0-448,20 0-481,-19 20-673,19 0-320,-1-20-96,21 20-288,21-1 512,-1 2-224,-2 17-64,23-38 96,-21 21-96,19-1 128,-19 0-64,-20 0 32,0-20 32,0 20 128,0-20-96,0 19-96,-20-19-416,1 0-705,19-19-833,-20 19-2498</inkml:trace>
  <inkml:trace contextRef="#ctx0" brushRef="#br1" timeOffset="167191.5628">6550 11823 7302,'79'0'8232,"-59"0"-8008,19 20 673,1-20 577,-19 20-97,17-20-929,3 0-576,-21 0 192,-2 0-384,3 0-513,-21 0-1313,0-20-2146,0 0-5445</inkml:trace>
  <inkml:trace contextRef="#ctx0" brushRef="#br1" timeOffset="167349.5718">6767 11585 14733,'0'99'897,"0"-39"256,20 39 673,-20-19 576,21-1-1441,-1 0-929,-20-19-993,20-20-1024,-20-1-738,0-19-6630</inkml:trace>
  <inkml:trace contextRef="#ctx0" brushRef="#br1" timeOffset="167812.5983">7502 11346 1825,'-20'-59'8520,"1"59"-5861,-21 0-994,20 19-287,0 41-161,-19-1-352,19 21-225,0 20-63,20-21-481,0 20-160,20-19 96,0-20 0,0-1-256,19-19-225,1 0-640,19-1-929,-19-39-2818</inkml:trace>
  <inkml:trace contextRef="#ctx0" brushRef="#br1" timeOffset="168151.6177">7741 11386 15054,'0'100'96,"0"-41"-96,0 21 384,20 19 1250,-20-20-641,0 1-705,0-21-448,19 1 256,-19-20-32,20-20 384,-20-20-159,0 0 255,0-20-384,20-20-128,-20-1-160,20 3-32,0-2-192,0 0-257,-1 0 833,1 40-224,0 0 193,0 0 191,1 20-128,-21 20-96,0-1-160,0 1 0,0 20-384,0-20-1025,18-1-1666,2-19-3716</inkml:trace>
  <inkml:trace contextRef="#ctx0" brushRef="#br1" timeOffset="168525.6391">8178 11883 11178,'-60'40'5413,"39"-2"-5125,3 3 417,18 19 384,18-21-320,3 1-449,39-20-192,-1 0-128,0-20-32,21-20 64,-21 0 64,0-20-64,-18 20 33,-21-19 31,-20-1-64,-20 20 32,-21-20-256,3 21-97,-23-2-255,-18 21 255,20-19 193,19 19 0,1 19 0,19 2 160,0-2 0,40 0 161,-20 2 287,39-1-96,1 0-191,19 0-129,-19-20-32,19 20 64,-19-20-224,1 0-192,-23 0-737,2 0-1442,-20-20-5188</inkml:trace>
  <inkml:trace contextRef="#ctx0" brushRef="#br1" timeOffset="168885.6597">8575 11306 14285,'39'0'384,"-39"40"97,20 0 608,0 39-64,-20 1 64,0 0-64,0 19-513,0-20-544,0 1 192,0-21-288,20 1-224,19-20-769,1-1-641,1-39-1569,-3 0-5894</inkml:trace>
  <inkml:trace contextRef="#ctx0" brushRef="#br1" timeOffset="169059.6696">8911 11664 15182,'0'60'352,"0"-40"-224,41 39 417,-21-39 352,19 20-481,1-1-512,19-18-673,-19-21-96,0 0-384,-1 0-1537,-19 0-3300</inkml:trace>
  <inkml:trace contextRef="#ctx0" brushRef="#br1" timeOffset="169211.6783">9110 11724 12812,'-39'79'160,"19"-19"-32,0-21 448,20 1-544,0 0-640,0-20-1410,20-20-1057,0 0-3043</inkml:trace>
  <inkml:trace contextRef="#ctx0" brushRef="#br1" timeOffset="169419.6902">9249 11406 15214,'41'59'1345,"-3"-19"-416,3 20 416,-3 0 33,3-1-129,-21 1-1025,0-1-192,0-19-352,-20 19 512,0-19-801,-20 0-768,0 0-705,0 0-2690</inkml:trace>
  <inkml:trace contextRef="#ctx0" brushRef="#br1" timeOffset="169587.6998">9646 11961 15790,'0'61'513,"-20"-21"-385,20-1 865,-39 1-577,19-20-448,0 19-1345,0-19-3107</inkml:trace>
  <inkml:trace contextRef="#ctx0" brushRef="#br1" timeOffset="170205.7352">9924 11783 13228,'-19'-19'1313,"-1"19"-512,20 0-192,0 19-577,0 21 96,0 0 160,20-1-192,-20 1 0,39 0 0,-19 0-64,20-20 128,-21-20 129,21 0 127,1 0 1,-23-20 31,2 0 0,0 0-63,-20-20 127,0 0-127,0 21-385,0-21-193,-20 40-351,20 0-257,0 0 0,0 40 481,0 19 64,20 1 0,1 0 192,-1-1-1,-20 20 130,18 1-1,-18-21 192,0-19 320,-18 0 257,18-21 288,-20 22 96,-21-21-384,21 20-641,-19-40-192,-1 19-576,-19-19-1,19-19-159,1-2 31,-1 2-833,20-21-1024,0-20-2339,1 0-5539</inkml:trace>
  <inkml:trace contextRef="#ctx0" brushRef="#br1" timeOffset="170465.7501">10242 11366 14862,'-39'-20'2850,"39"20"-2401,18 20-481,23 20 961,18 19 416,-19 2-96,20 18-512,-1 0-161,-18 1-287,-3-1 223,-17 20-352,-21-19-32,0-21-256,-21 21 96,1-41-256,2 1-97,-3 0-255,-19-20-545,20-1-1025,20-19-2082</inkml:trace>
  <inkml:trace contextRef="#ctx0" brushRef="#br1" timeOffset="170747.7662">10936 11803 1953,'0'20'13966,"20"-20"-13390,0 0 1058,1 0 320,-1 0-705,18 0-449,3 0-575,-2 0-65,1-20-256,-20 20-1410,0 0-1344,-20 0-4742</inkml:trace>
  <inkml:trace contextRef="#ctx0" brushRef="#br1" timeOffset="170891.7744">11017 11942 14830,'0'40'1793,"18"-40"-960,23 20 865,-1-20-193,19 0-416,-19 0-1185,-1 0-256,1 0-1122,-40 0-1473,20 0-13164</inkml:trace>
  <inkml:trace contextRef="#ctx0" brushRef="#br1" timeOffset="173638.9315">9567 8207 4676,'0'0'1249,"0"0"-320,0 0-192,0 0 416,-20 0 224,20-21-256,0 21-256,0 0 0,0 0-64,-20 0-65,20 0-319,0 21-289,-19-21 0,-1 19-96,0 21 0,-20-20-64,19 20-32,3 20 32,-22-21-128,19 41 64,-17-21-1,17 21-31,1-1-32,20 20-160,0-19-289,0-1 1,41 1-129,-23-1 385,23-19 224,17-20 128,-17-1 32,38-19 96,1-20-64,0 0 128,-1-39 32,0-1-64,-19 0-160,19-19 32,-40-21 97,21 20 511,-39-19 225,-3-1-160,-18 1-385,-39 20 32,19-21 1,-39 0 351,-1 1 193,1 39-160,-20-20-257,18 21-63,3 19-289,17 20-256,-18 0 64,39 0-385,0 0-159,0 20-321,20 0-1698,20-1-5316</inkml:trace>
  <inkml:trace contextRef="#ctx0" brushRef="#br1" timeOffset="174295.969">10122 9140 9801,'-18'0'1729,"18"0"-800,-21 0 481,21 0 63,0 0-32,0 0-704,0 0-128,21 20-65,17 0-159,3 0-1,-3 0-32,23 20 33,-2-1-65,21-19 64,-1 20-288,-20-20 161,20-1-193,-18 1 0,-2 1 0,1-21 32,-21 0-192,-39 0-192,20 0-705,-20 0-673,0 0-1569,-20 0-4452</inkml:trace>
  <inkml:trace contextRef="#ctx0" brushRef="#br1" timeOffset="174642.9889">11155 9418 11883,'0'0'2146,"20"0"-1506,0 0 1282,0 0-577,0 0-159,19 0-546,1 0-512,-19 0-224,17 0-384,-18 0-353,1 0-1345,-21 0-2338,0 0-2915</inkml:trace>
  <inkml:trace contextRef="#ctx0" brushRef="#br1" timeOffset="174815.9989">11294 9538 7879,'59'0'1954,"-39"0"-1057,0 0 1024,1 0-447,-1 0-257,-2 0-1121,-18-21-320,21 21-1346,-21 0-3042</inkml:trace>
  <inkml:trace contextRef="#ctx0" brushRef="#br1" timeOffset="175234.0228">11849 9339 10890,'0'-20'3908,"0"20"-3844,0 0 704,-18 0 97,-3 0-384,1 0-353,0 20-128,0 20 32,1-21-64,19 22 64,0-22-96,19 21-32,1 0-1,0-20-95,21 0 32,-3 0 32,3-1 128,-3-19 64,3 0 64,-1 0 257,-1-19 127,-19-1 1,0 0-129,-20 0-256,0-1 32,0-18-64,-20 19-96,0-20-64,1 1 96,-21 19-96,0-20 64,1 20-96,19 20 0,-21-20-1249,21 40-3332</inkml:trace>
  <inkml:trace contextRef="#ctx0" brushRef="#br1" timeOffset="177131.1313">15959 7829 5733,'0'0'1826,"0"-20"-321,0 20-736,-20 0 480,20-20 513,-20 20-705,1-20-609,-1 20-256,-20 0 32,1 0-95,-1 0 31,-1 0-64,-17 0-96,17 0 64,-18 20 64,-20 0-64,39-20-32,-19 20 96,-1 0 128,21-1-159,-2 21 127,1-20 32,22 20-160,-23 20-32,21-21-32,0 1 32,20 0-32,-19-1 0,19 21 0,-20-20 0,0 0 129,20-1-33,-20 1-32,0 19 0,20-18-32,0-2-32,0 1 64,0-1-96,0 22 0,20-22 32,0 1 32,-20 19 0,20-19 160,19 0 33,-19-1-129,0 1 128,21 0-96,-3 0-32,3-1-96,18-18 64,21-2-128,-21 21 0,20-20 64,0 0-128,20 0 128,-18-20 32,18 20-64,-20-20 0,21 0 0,-21 0 0,0 0-64,1-20-160,-21 20 128,0-20 0,-19 0 32,1 0 64,-2 0 32,-19 0 64,20 1 128,-21-21-32,1 0 97,0 0 95,0 1 128,0-1-95,-1-20-161,1-19-32,-20 19-96,20-19-63,-20 19-1,20-19 0,-20-1-96,-20 20 64,0-19 96,0 19 128,-19 1 64,-1 19-160,-19 0-63,19 0-33,-19 1-160,-2 18-65,22 21-191,-21-19-160,21 38-385,-1-19-641,20 41-672,1-22-2370</inkml:trace>
  <inkml:trace contextRef="#ctx0" brushRef="#br1" timeOffset="177831.1713">16714 9061 10409,'0'0'897,"0"0"-352,0 0 896,0 0 225,0 0-289,0 0-320,19 0-224,1 20-289,0-20-159,20 0-1,-1 19-160,22 2-160,18 18 32,0-19-32,20 20 0,0 19-31,0-19-1,21 0-64,-1 19 32,1-19 64,18 19-32,-19-18 32,0-21-64,-19 0 0,-42-1 32,3-19-32,-41 0 128,-20 0-577,-20-19-576,0 19-736,0-20-1538,-19 20-8905</inkml:trace>
  <inkml:trace contextRef="#ctx0" brushRef="#br1" timeOffset="178496.2094">18679 9617 16687,'-19'0'865,"19"0"352,0 0 129,19 0-257,1 0-321,20 0-640,-1 21 321,1-21-385,-20 0-128,19 0-256,-19 0-930,20 19-575,-40-19-994,21 0-2722</inkml:trace>
  <inkml:trace contextRef="#ctx0" brushRef="#br1" timeOffset="178662.2189">18778 9697 6181,'-39'20'6182,"39"0"-5829,0-20 447,0 20 930,20-20-32,-1 0-609,21 19-289,-20-19-319,19 0-353,1 0-416,-20 0-1026,19 0-1568,-19 0-4357</inkml:trace>
  <inkml:trace contextRef="#ctx0" brushRef="#br1" timeOffset="178905.2328">19393 9517 13805,'0'-19'1633,"0"19"-384,0 0 449,0 19-449,0 2 160,0 19-416,0 20-160,-20-21-256,40 21-193,-20-1-192,0 1-32,20 0-64,1-21 1,-1 1-322,0 0-639,-2-20-546,-18-1-896,21 1-1666</inkml:trace>
  <inkml:trace contextRef="#ctx0" brushRef="#br1" timeOffset="185742.6238">1209 8882 10730,'-40'0'1249,"21"0"-224,-1 0 544,0 0 417,0 20-256,0-20-705,20 0-513,-19 0-159,19 0-1,19 0 385,1 0-417,0 0-64,20 20-32,19-20-128,20 19-63,2-19 63,-2 21-96,0-21 32,-20 0-32,22 19-96,-43-19-321,23 0-255,-43 0-193,3 0-352,-1 0-2243,-40 0-8967</inkml:trace>
  <inkml:trace contextRef="#ctx0" brushRef="#br1" timeOffset="186031.6404">1428 8783 16047,'-20'0'-321,"20"0"321,0 20 705,20-20 256,0 19-417,19 1-351,1 0-65,0 0-160,19 0 96,0 19-64,2-18 64,-2-2-128,-19-19 128,-1 20-160,1 0 224,-40 0 448,0 0 1,-20 0 64,-19-1-1,-21 2-287,1-2-225,-2 21-160,2-20-705,0 20-1473,19-1-2595</inkml:trace>
  <inkml:trace contextRef="#ctx0" brushRef="#br1" timeOffset="190425.8916">17190 9100 6886,'0'0'993,"0"0"1313,0 0 321,-20 0-385,20 0-513,0 0-383,0 0-321,0 0-129,0 0-255,0 0-385,0 0-63,0 0-97,20 21 0,-20-21-32,20 0 0,0 0 64,19 19-32,-19-19 0,21 20 0,-3-20 96,3 0-63,18 0-33,-19 20 0,19-20-128,20 0 64,-19 0 32,20 0-32,-20 0 0,-1 0-64,0 0 32,1 0 0,-1 0-32,2 0 64,-2 0 96,-1 20-224,3-20 128,-2 0 0,1 0 0,-1 0-32,20 0 32,2 0 0,-2-20-64,0 20 64,0 0-96,20 0 64,-20 0 0,-18 0-160,18 0 128,-20 0-128,1 0 128,19 0-33,-18 0 130,18 0-97,0 0-1,0 0 98,20 0-33,0 0-32,1 0 64,-21 0-64,20 0 128,-18 0-224,-2 0 64,0 0 64,0 0-64,1-20 64,-21 20-96,41 0 96,-21 0-32,20 0 32,0 0 96,0 0-192,21-20 192,-41 20-128,20 0 160,-18 0-160,-23 0 32,22-19 0,-20 19-32,-1 19 0,0-19 0,1 0 0,-1 20 0,2-20-32,-2 0 64,-19 20-32,-20-20 32,-1 0-32,-19 0 96,0 0 96,0 0-128,-39-20-192,19 20 96,-21 0-64,3 0 0,-3 0-96,3 0-128,-23 0-1,21-20-63,-39 20-161,20 0 65,-40 0 160,20 0-33,-21 0-159,1 0 95,-20 0 33,-1 0 192,-19-19 96,1 19 128,-2 0-96,1 0 128,-19-21-128,18 21 128,-18 0-96,-2 21 32,2-21 0,19 0 96,21 19-96,-22-19 0,21 20 32,-21-20-64,23 20 32,-23-20 0,21 20-224,-1-20 512,1 0-160,20 20-128,-1-20 32,1 20 0,20-20 32,0 0-96,0 0 32,19 0-256,1 0 320,-2 0 256,2 0-256,19 0 32,1-20 1,-21 20-97,21 0 64,19 0-32,-20 0-32,1 0-32,19 0 32,-1 0-32,1 0 32,2 0 0,-2 0 0,20 20 32,0-20 0,-21 0 0,21 0 32,0 0 32,-20 0 96,20-20-64,0 20-32,0 0 0,0 0 32,0 0-31,0 0 95,20 0 192,21 0-384,-3 0 128,23-20 0,-2 20-96,20-20 0,20 20-64,21 0 96,19 0-64,19-20 0,2 20-32,-2 0 0,20 0 64,21 0-128,-1 20 64,21-20-64,-21 0 96,21 20 0,-1-20 0,-19 20-32,-1-20-160,-19 0 96,-20 0 64,-1 20 32,-18-20-256,-21 0 95,1 0 1,-21 20-128,-20-20 160,20 19 64,-20-19 64,0 20-64,21-20 32,-21 0 32,1 0 0,-1 0 160,0 0 96,-18 0 128,-2 0 1,0-20-1,-19 20-224,0 0 1,-40 0-65,0 0 32,0 0-224,-40-19-129,0 19 33,-19 0-96,0 0-449,-22 0 193,2-20 127,0 20 161,-20 0-320,-21-20-706,1 20 161,-19 0 256,-1-20 513,-40 20 352,-1-20 64,-37 20 289,-1-20 191,-41 20-320,22 0-224,-2 0 32,20 20-32,1-20 0,19 20-32,1 0 32,40-20 96,-2 20 193,22-20 159,-1 20-128,39-20 1,21 0-97,0 0-96,19 0-96,21 0 0,-1-20-32,20 20 64,-1 0-96,1 0 64,2 0-64,-3 0 96,21 0 0,0 0 128,0 0 97,0 0-1,0 0-64,0 0 193,21 0-225,-3 20 32,2-20-96,21 0-96,18 0-32,1 0 96,19 0-448,20 0 192,21 0-417,-1 0 65,19 0 63,22 0 193,38 0 64,1 0 160,19 0 192,1 0 32,18 0-64,-18 19 161,-1 1 127,1-20 0,-21 20-63,-40-20-193,-18 20 160,-21-20-32,-40 0 1,0 0-129,-38 0-32,-2 0 128,-19 0-416,-20 0 96,0 0-641,-39 0-896,-1 0-1058,-19 0-2402</inkml:trace>
  <inkml:trace contextRef="#ctx0" brushRef="#br1" timeOffset="193643.0757">9229 9458 1473,'-20'-19'1633,"1"19"-287,19 0-385,-20 0 96,20-21 352,0 21-128,0 0-352,0 0 64,-20 0 32,20 0 96,0 0-160,0 0-224,-20 0-257,20 21-64,0-21-127,0 19-97,0 1-128,0 0-32,0 20-32,0-20 32,0 0 32,0 0 32,0-1 64,0 2 1,20-2-33,20 1 0,-1-20-32,1 0 0,19 20-64,2-20 0,18 0 0,0 20-32,20-20 0,-20 0-64,21 0 32,-1 20 0,0-20-128,20 0-64,-19 0-65,-1 0-159,20 0-1,-20 0 65,1 0 96,-1 0 64,20 0-161,-20 0 33,1 20-32,-1-20-417,0 0 288,0 19 385,1-19 128,-1 0 0,0 0 64,0 0-64,0 0 96,-20 0-32,22 0 32,-2 0 65,1 0-1,-1 0 32,0 0 352,0-19 33,19 19 32,-19-20 63,-18 20-351,-2-20-225,-20 20 64,1 0-160,-1-20-32,2 20 64,-22 0-64,1 0 32,-20 0-32,19 20 64,1-20 0,-20 0 64,-1 0 0,1 0 0,0-20 192,0 20-96,-20 0-63,21 0 127,-21 0 320,18 0 65,-18 0 32,0 0-353,0 0 256,20-20-255,-20 20 31,0-20-32,20 20 33,-20-19-1,0-2-128,0 2-96,0-21-128,0-1-32,0 2-288,-20 0-1089,0-2-705,2 22-3716</inkml:trace>
  <inkml:trace contextRef="#ctx0" brushRef="#br1" timeOffset="196225.2233">20703 9558 8968,'20'0'1281,"-20"0"193,21 0 191,-21 0-544,0 0-32,20 0-352,-20 0-289,20 0-31,-20 20-65,18-20-288,-18 20 32,21-1-96,-21 2 128,20-2-224,-20 1 192,20 20-64,-20 0 129,0-1-1,0 1-32,0 19-128,0 1 0,0 0 0,-20-1 64,0 1-96,-19-1-32,19 21-32,-21-20 128,21 0 32,-19 19-64,-1-19 0,1 19 32,-21 1 192,1-1-32,-1 0-32,1 1-31,0 0-97,-2-20 64,2-1 96,-21 20 96,21-39-64,-20 19-64,0-19 33,18 0 63,-18-1-192,20 1-32,-21-19-32,21-2-64,-20 2-128,18-2-129,22-19-255,-1 20-353,20-20 64,0 0 32,20 0 97,0 0-385,0 0-1218,0 0-735,0 0-3108</inkml:trace>
  <inkml:trace contextRef="#ctx0" brushRef="#br1" timeOffset="196514.2399">19255 11227 13484,'-20'0'897,"20"0"-865,0 20 705,0 0 608,-20 0-576,20-1-545,-20 21-96,20 0 96,-20-1 225,1 1-161,19 0-64,0-19 97,0 18 95,0-19 193,19 0-33,21 0-95,0-20 31,19 0-96,0 0 193,-19 0-289,21 0-256,-22 0-192,1 0-544,-40 0-834,0 0-1344,0 0-5062</inkml:trace>
  <inkml:trace contextRef="#ctx0" brushRef="#br1" timeOffset="197513.2971">12148 12062 12107,'-20'19'1505,"0"-19"-384,0 0-512,40 0-96,0-19-1,19 19 0,1 0 1,1 0-193,18 0 257,0 0-225,-19 0-192,19 0-96,1 0-64,-21 0-192,1 0-192,-20 0-609,-20 0-865,0-20-3075</inkml:trace>
  <inkml:trace contextRef="#ctx0" brushRef="#br1" timeOffset="197888.3185">13041 11704 12139,'0'0'1249,"0"0"-1089,0 40 737,0-1-128,0 21-32,-20-1-97,20 21-352,0-20-255,-20 19 31,20 0-289,20-39-415,-20 20-930,20-21-1729,19-18-3876</inkml:trace>
  <inkml:trace contextRef="#ctx0" brushRef="#br1" timeOffset="198559.3568">13378 12101 14541,'-19'20'577,"-1"0"-545,0 0 352,0 19-256,20 1-64,-20 0-96,40-20-64,0 19-32,0-18 0,19-21 224,1 0 96,-20 0 385,1-21 95,-3 1-63,-18 1 32,0-21-97,0 20 33,-18 0-225,-3 0-256,1 1-96,0-1 0,20 0-128,0 20-32,0 0-481,20 0 353,21-20-128,-3 20 95,23 0 129,-23 0 128,23-20 128,-22 20 0,1 0 0,-40 0-96,0 20-32,0 0 96,-20 0-32,0 19 0,1 1 0,-1-20-32,20 20 64,-20-21-352,40 1 32,0 1 63,-1-21 129,21-21 96,0 1 96,-21 1 289,21-21 351,-20 20 33,-20-20-128,0 1-449,0 19-256,0 20 32,0 0-288,-20 0 95,20 20 161,0 19-32,0 1 64,0 20 0,20 0 64,1-1-32,-3-19 0,2 19-32,0-38 0,-20 18 160,0-19 96,21 20 545,-21-21 737,-21 1-161,1 0-320,-18-20-353,-3 20-511,1-20-161,1-20-128,-21 20-193,21-20-448,-1 0-223,-1 1-514,3-1-544,17 0-1089,21 0-6918</inkml:trace>
  <inkml:trace contextRef="#ctx0" brushRef="#br1" timeOffset="198999.382">14331 11565 11370,'21'-20'2242,"-21"1"-1024,0 38 63,-21 1-641,1 20 225,0 19-32,1 41-160,19-1-129,0-1-127,0 3-129,0-2-224,19-40-64,1 21 128,21-41-96,-21 1-256,18-20-257,23 0-351,-22-1-706,1-19-1505,-20-19-5509</inkml:trace>
  <inkml:trace contextRef="#ctx0" brushRef="#br1" timeOffset="199223.3948">14708 11585 17392,'20'20'128,"-20"0"-64,0 39 321,20 1 159,-20 19 353,0 0-353,0 1-448,0 19 577,0-19-641,0-21 64,21 1-288,-21-21-384,0 2-289,20-22-449,-20 1-1632,0-20-6727</inkml:trace>
  <inkml:trace contextRef="#ctx0" brushRef="#br1" timeOffset="199482.4097">14987 12121 17936,'-20'20'929,"20"-20"-961,20 0 641,-1 0-321,21 0-128,0 0-32,-1 0-256,1-20-224,-19 20-481,-3 0-1281,2 0-4484</inkml:trace>
  <inkml:trace contextRef="#ctx0" brushRef="#br1" timeOffset="200016.4403">15384 11605 13356,'0'-20'609,"0"20"-481,20 40 320,-20-1 353,19 41-321,1-1 65,-20 21 32,20-1-1,-20 0-63,20-20-353,-20 1-160,0-21 96,0-19 32,0-20-96,0 0 96,0-20 417,0-20-129,20 0-192,-20-20-128,0 1-96,19-1 160,1 0-288,-20 1 32,20 19 96,0 0 192,1 20-160,-3 20 161,-18 0-33,20 19-64,-20-19-96,0 40 64,0-21-512,21 1-97,-21 0-480,0 0-801,0-20-1088,20 0-1699</inkml:trace>
  <inkml:trace contextRef="#ctx0" brushRef="#br1" timeOffset="200391.4616">15900 12181 12235,'0'-20'673,"0"20"192,-20 20 63,0 19-31,0 1-96,20 0 96,0-1-128,0 1-257,20 0-224,0 0-192,19-40 33,1 20-65,1-20 32,-3 0 32,23-20 0,-23-1-32,-17 2 32,-1-1-32,-20-19 32,-20-2-192,-19 22-224,-1-21-160,-21 20 159,22 0 225,-1 20 321,1 0-33,19 20-32,0 0-128,20 0 32,0 0 64,20-1-64,0 1-32,19 1-32,1-2-32,-1 1-192,1-20-512,1 0-738,-21 0-1505,-2-20-4420</inkml:trace>
  <inkml:trace contextRef="#ctx0" brushRef="#br1" timeOffset="200651.4766">16396 11664 16559,'-40'0'192,"20"0"-64,1 40 609,-1 0 256,0 19 64,20 1-416,0 0-257,-20 19 193,20 0-161,0-19-416,20-1 32,0-19-96,0 0-288,19-1 31,-19-19-511,0 1-418,1-21-1024,-3 0-2210,2-21-7654</inkml:trace>
  <inkml:trace contextRef="#ctx0" brushRef="#br1" timeOffset="200802.4852">16516 12081 8327,'0'-19'7592,"0"19"-6632,0 0 65,18 19 97,3 1-482,-1 20-320,0-20-95,19 19-193,-19-19-96,20 0-481,-1-20-800,-19 0-801,0 0-2531</inkml:trace>
  <inkml:trace contextRef="#ctx0" brushRef="#br1" timeOffset="200978.4953">16753 12022 9224,'-59'40'5253,"39"-21"-4965,-39 41 289,19-20 1313,-1 19-1186,23-19-768,-2-1-736,-1 2-546,42-22 193,-1-19-1121,-2 0-5669</inkml:trace>
  <inkml:trace contextRef="#ctx0" brushRef="#br1" timeOffset="201199.5079">16813 11724 12748,'39'40'2274,"-19"-1"-929,1 21 0,19 19 33,-1-19-418,1 0-127,-1-1-384,1-19 31,0-1-416,-40 1 32,19 0-32,-19-1-96,-19-19-288,19 1-449,-20-2-992,0 1-1186,20-20-7527</inkml:trace>
  <inkml:trace contextRef="#ctx0" brushRef="#br1" timeOffset="201545.5277">17170 11425 3651,'-20'-19'14734,"20"-1"-14254,0 20-255,20 20 832,0-1 32,20 2-641,-1 38-160,22 1 161,-2 20 63,0 19 161,1 0-449,-40-19-192,19 19 32,-19-40 96,0 21-192,-20-21 64,0 1-64,-20-21 128,-20 21-320,21-20-416,-21 0-962,0 0-1185,1 0-4932</inkml:trace>
  <inkml:trace contextRef="#ctx0" brushRef="#br1" timeOffset="203647.648">12406 13015 4035,'-20'20'6022,"0"-20"-5349,1 0 95,19 0 161,-20 0 481,20 20-514,-20-20-607,20 0 127,0 0 129,20 0 63,0 0-63,19 0-321,1 0 417,-1 0-385,21 0-32,19 0-384,0-20 480,0 20-288,22 0 0,17-20 0,1 20-64,21-20 32,-2 20 64,22 0-64,-2-19 0,22 19 96,-2-20-32,0 20 65,21-20-129,-1 20 160,0 0-256,1-20-161,-1 20 546,1 0-321,-19 0 32,18 0 32,-20 0-32,1-21 32,-20 21-32,-1 0 128,-18 0 128,-22-19 0,1 19-224,-20 0 128,1 0 1,-1-20-65,-19 20-64,-21 0-64,0 0 32,-18 0-160,-1 0-65,-21 0-191,1 0 416,0 0-448,-20 0-353,-20 0-384,20 0-321,-20 0-576,-19 0-2722</inkml:trace>
  <inkml:trace contextRef="#ctx0" brushRef="#br1" timeOffset="205811.7717">9468 5405 14285,'-20'0'769,"20"0"-65,0 0-640,0 20 193,0 19-1,20 1-32,-20 0-192,20 19 32,-20 1-32,20 0 32,-1 20 353,1-22-65,-20 2 64,20 20-95,-20-21 31,20 21 0,-20-1-191,20-19-33,-20-1-32,19-18 64,-19 18-128,0-39 256,20 20-160,-20-21 193,20 1-97,-20 0 32,21 0 161,-1 0-97,-2-20-32,23 21 0,-21-21-192,19 0 1,1 19-65,0-19 32,-1 0-32,21 0 0,-1 0 32,0 0-32,22-19-32,-22 19 32,20 0-32,20 0 32,-18 0-64,-2 0 32,20 0 0,-20-21 0,20 21-32,0 0-64,1 0 64,-1 0 64,0 21-96,0-21 160,21 0-128,-21 19-32,0-19 128,0 19-64,21-19 0,-1 21 0,0-21 0,-1 19-64,2-19 160,-1 0-128,21 0 32,-23 0-64,23 0-32,-1 0 64,20 0 0,-20 0 32,-1 0 32,22-19-97,-21 19 130,19-21-65,-18 21-32,-2 0 32,2-19 32,-21 19-32,0 0-129,-1-19 65,-19 19-96,1-21 0,-1 21 160,0 0-32,0-20 32,-18 20 32,-22 0 32,1 0-192,-1-20 160,0 20-32,-39 0 128,20 0-224,-19 0 160,-3-20 0,-18 20-32,0 0 128,0 0 33,0-20-225,0 20 32,0-19 96,0-1-32,-18 0-32,18 0 0,0 0-32,0-19 0,0-2 0,0 2 0,0-21-160,18 0 96,2 1-33,-20-1 33,21 1-64,-21-21 224,0 1-224,0 20 160,0-1-32,0 0 64,20 20-64,-20-19 0,0 39 0,0-20 0,0 0 0,0 21-128,0-1 32,0 0-64,0-1 64,0 21 160,0-19-128,0 19 128,-20-20 0,20 20 160,0 0-160,-21 0-96,21 0-32,-20 20 32,2-20 32,-23 0 64,21 19-64,-19-19-128,-1 0 64,0 0-96,-19 0 128,0-19-32,-2 19-32,-18 0 96,0 0-32,-1 0-32,1-20 64,-21 20-161,21 0 65,-20 0 192,0 0-288,0 0 32,0 0 0,-1 0 64,1 0 160,-20 0-32,19 0-96,1 0 64,0 0 64,0 0 64,0 20-32,-1-20 0,1 0-192,0 0 96,0 0 0,-1 0-64,1 0 128,0 0-64,0 19 96,0-19-192,-1 0 192,-19 0-224,20 21 192,-21-21-64,1 20-32,20-20 96,-21 20-128,1-20 128,20 19-160,-19-19 192,-1 20-64,-1-20-32,1 20 96,-1-20 0,1 20 97,1-20-33,19 0 224,0 20-352,-21-20 32,21 0-96,0 0 96,0 0-64,0 20 64,-1-20-96,20 0 160,-19 0-64,19 0 33,1 0-162,20 0 1,-21 0-160,21 0-192,-20 0-65,18 0-223,2 0-449,-20 20-417,19-1-544,1 1-4420</inkml:trace>
  <inkml:trace contextRef="#ctx0" brushRef="#br1" timeOffset="210948.0655">2361 9398 13965,'-20'20'768,"20"-20"-832,0 0 225,0 0 575,0 0 417,0 0-256,0 0-416,0 0-257,0 0 320,0 0-31,0 0-97,20 0-127,-20 0 31,20 0-64,-1-20-64,21 20-96,-20 0 32,39-19-96,-18 19-128,18 0 160,1 0-160,-21-20 96,40 20 0,-19 0-32,19 0 128,0 0-96,21-20-32,-1 20 64,0 0 0,0-20-64,1 20 96,-1 0-31,0 0-66,20 0 1,-19 0 97,19 0-65,20-20 0,-19 20 0,-2 0 96,21 0-128,-19 0 160,19 0-224,-1 0 160,2-20-32,-2 20-32,1 0-32,1 0 64,-2 0-32,1 0 64,1 0-128,-22-19 128,1 19-64,0 0-32,1 19-32,-1-19 160,-20 0-96,0 0 0,1 0-32,-21 20 96,0-20-96,1 0 64,-21 0-32,0 20 0,-18-20-32,-1 0 0,-22 0-128,3 0-225,-21 0-608,0 0-608,-39 0-3460</inkml:trace>
  <inkml:trace contextRef="#ctx0" brushRef="#br1" timeOffset="216080.359">19573 3974 12107,'0'0'705,"-20"0"-673,0 20 32,0-20-192,-1 0 160,-17 0 352,-3 0 449,1 0-193,1 0 33,-21 0 160,21 0-321,-21 0-416,-19-20-64,20 20-32,-41 0 64,21 0-64,-1 0-64,-19 0 128,-1 0-64,1 0 0,0 0 65,0 0-33,-21 0 0,2 0 32,-1 0-32,0 0 0,-1 0-64,1 0 64,0 0-32,1 0 0,-2 0 0,-19 0-32,19 0 96,-18 0-64,19 0 0,0 0-96,-1 0 96,-18 0-64,19 0 64,-21 0-32,1 0 32,1 0-32,-2 0 64,2 20-64,-21-20-33,19 0-127,2 0-96,-21 19 128,21-19 128,-22 0 32,22 0 0,-2 0 0,-18 20 96,-1-20-96,21 0 0,-22 0 0,20 21-32,-18-21 64,0 0-32,19 19 0,-1-19 32,-18 0-32,18 0 0,2 20-32,-1-20 64,-1 0-32,2 0 0,-1 0 64,19 0-64,-18 0 0,19 0 0,0 0 0,-1 0 0,-18 20 0,19-20 0,0 0 0,-1 0 0,1 19 0,-1-19 32,21 0-32,-19 0 32,18 0-64,21 0 64,-21 0 0,1 0-32,20 0 0,20 0 128,-21 0 0,21 0-96,-20 0-32,18 0 96,22 0-96,-1 0 0,1 0 0,-1 0-128,0 0 96,19 0 0,-17 0 64,18 0-32,-1 0 96,1 0 257,2 0 31,-3 0 65,21 21-65,-20-21-128,20 19-128,0-19-128,0 20 0,-20 0 0,20 0 0,0 20-32,0-21 0,0 21 32,-20 0 32,20 0-64,-19 20 64,19-1-64,-20 1 32,0-1 0,0 0 0,0 22-256,1-21 512,19 19-224,-20 0 128,20-19-96,-20 20-160,20-1 96,0 1 0,-20-2 32,20 2 32,0-20-64,0 19 0,-20-19 65,20 19-33,0-18 0,0-3-32,0 2 32,0 0 64,0-1 32,0-19-32,20 20 32,-20 0-96,20 0 32,-20-21-64,0 0 32,20 21-32,-20-40 0,20 20 0,-20-20-32,19 19 32,-19-19 32,20 0-32,-20 0 32,20 0 32,-20 1 32,20-2-96,0 0 64,-20-19-64,19 21 32,21-21-32,-20 0 0,1 19 32,-3-19-32,23 0 32,-1 0 65,-1 21-161,1-21 64,19 0 32,1 0 0,19 0-64,-20 0 128,22 0-224,-2 0 95,20 0 66,-20 0-1,41 0-32,-21 0-32,0 0 96,0 0-96,1 0 128,19 19-160,0-19 128,-20 0-160,39 0 160,-18 0-32,-1 0-64,21 0 64,-22 0 0,21 0-32,1 0-32,-2 20 32,-19-20-32,21 0 96,-2 0-96,1 0 64,1 0 0,-2 0 0,1 20-64,1-20 32,-2 0-96,1 0 96,-1 0 64,22 20-128,-21-20 128,-1 0-64,2 0 32,-2 0-32,1 20 0,-19-20 64,19 0-96,-1 0 96,2 20-64,-2-20 0,1 0 128,-19 0-224,19 0 128,-21 0-32,22 0-32,-21 0 96,19 0-96,1 0 32,-19 0 32,-1 0 0,19 0-32,-18 0 256,-1 0-64,0-20-128,1 20-32,-1 0 97,-1-20-161,1 20 32,1-20 32,-1 20-64,-20 0 64,21-20-64,-1 20-1,-1-20-191,-19 20 545,0 0-321,0-19 0,-18 19 32,18 0-32,1 0 32,-21-21-32,20 21 64,-20-19-32,20 19-64,-20-21-64,20 21 192,-18 0-192,-22-19 160,0 19-64,1 0 0,-21 0 96,1 0-128,1-19 64,-3 19-32,-17 0 64,19 0-32,-20-21 32,-1 21 64,1-20-32,0 20-32,-20-20 32,20 20-64,-20-20-32,20 20-64,-20-20 0,19 1 0,1 19-160,-20-20 96,20 0 128,-20 0 32,20 20 64,-20-20-160,0 0 128,20 1 0,-20-1 64,0-1 0,0 2-160,0-1 64,0 0-96,0 1 96,0-22-160,0 22 192,0-21-160,0 20 128,0-20 32,0 20 64,-20-20-160,20 1 224,0-21-160,0 21 129,0-21-97,0 1-32,0-1 32,0 0-64,0-19 0,0-1 0,0 1 32,0-1 32,0 1-64,-20-21 96,20 1-64,0 19 64,0-19-448,0 0 1313,-20 18-513,20-18-32,0 20-31,-20 0-161,1-1-160,19 0 0,-20 1-192,20 20-192,-20-21-65,0 20 33,20 21-385,-20-1-704,-19 0-1025,19 40-4261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45:13.70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5121 4352 1729,'0'0'5221,"18"0"-4580,-18 0 704,21 0-32,-21 0 65,20 0 95,0 0-608,-20 0-545,20 0-128,-1-21-32,-19 21 65,20 0 63,0 0 0,-20 0-160,20 0 0,0 0 33,-1 0 31,21 0 0,-20-19-64,21 19-64,-23 0 32,2 0-96,21 0 0,-21 0 0,19 19 0,1-19 0,-20 0 32,19 0 0,1 0-32,-1 0 64,1 0 0,19 0 0,-19 0-64,19 0 96,-18 0 1,18 0 31,-19 0-32,19 0 32,1 0 32,-1 0-32,2 0 96,-2 0-31,1-19-33,-1 19-96,0 0 0,-19 0-96,19 0 128,1 0-128,-21 0 32,22 0 32,-2 0 64,1-21-64,-1 21 64,1 0 96,-1 0-224,0-19 160,2 19-96,-2 0-32,-19 0 32,19 0 65,1-20-97,-1 20 0,0 0 0,2 0 32,-2 0 32,1 0-64,-1 0 32,-19-20 32,19 20 0,-19 0-96,-1 0 0,2 0 64,-1 0-64,-1 0 32,1 0 64,19 0-96,-19 0 96,19 0-32,-19 0 128,19 0-224,-18 0 96,-3 0 0,-18 0 32,21 0 0,-21 0 0,19 0 0,-19 0-64,20 0 32,-1 0 32,1 0 96,1 20-31,-3-20 127,3 0-32,-3 0 0,23 0 65,-2 0-225,1 0-32,19 0 0,0 0-32,0 0 32,21 0 96,-20 0-64,19 0 0,1 0-64,-1 0 0,0 0 32,19 0-32,-19 0 0,21 0 0,-1 0 0,20 0-32,-19 0 32,18 0 0,1 0 32,-1 0-64,2 0-32,-1 0 96,20 0 0,-20 0-32,-1 0 0,22 0 0,-2 0-128,2 0 160,-2 0 32,1 0-64,-1 0-32,2 0 64,-2 0-32,-18 0 128,-2 0-224,1-20 96,-19 20 0,-21 0-32,0 20 0,-40-20-64,2 0-481,-23 0-800,-18 0-1602,-20 0-8808</inkml:trace>
  <inkml:trace contextRef="#ctx0" brushRef="#br0" timeOffset="4296.2458">6550 6498 6726,'0'0'833,"0"0"640,0 0 193,0 0-65,19 0-544,-19 0-608,0 0-65,20-20-160,-20 20 161,20 0 127,-20 0-160,20 0 33,0 0-161,-20 0 0,19-20-32,1 20-64,0 0 1,0-20-65,19 20 0,-19 0-64,1 0 0,19 0 0,-22 0 0,23 0-32,-21 0 64,19 0-64,-19 0 32,20 20 0,-20-20 0,19 0 0,-19 0-32,21 0 32,-21 0-193,18 20 129,3-20 0,-3 0 64,23 0-96,-22 0-96,21 0 96,-21-20 0,21 20 64,-21 0-160,1 0 128,1-20 96,-2 20 0,21 0-64,-1 0 0,1 0 0,-1 0 0,-18 0-1,18 0 33,20 0-96,-19 0 64,19 0 0,-20 0 64,20 20 0,2-20-64,-22 0 32,20 0 32,-19 20 32,19-20-64,0 0 32,0 0-64,2 0 32,-22 0 0,20 0 0,0 20 32,2-20-32,18 0 0,-20 0 97,0 0 31,0 0 32,-18 0-96,18 0 0,0 0-32,0 0 0,-19 0-32,19 0 0,0 0 0,0 0 0,2-20 0,-2 20 0,0 0 0,-18 0 0,18 0 0,0 0 0,0 0 32,0-20-32,-19 20 32,19 0-64,-20 0 64,22 0-64,-22 0 64,20-20-32,-19 20 0,-1 0-32,-18 0 32,18 0 0,1 0 0,-1 0-32,0 0-64,21-20 32,-21 20 32,0 0 32,2 0 0,-2 0 0,1 0 32,19 0-32,-20 0 64,2 0-64,18-20 0,-20 20 0,21 0 0,-21 0 0,20 0-32,0 0 32,-18-19 0,18 19 0,0 0 32,1 0-32,20 0 0,-21-20 0,0 20 0,20 0 0,-20 0 0,0 0 0,2-21 0,18 21 0,-20 0 0,20 0 0,-20-19 0,21 19 0,-1 0 0,-20 0 0,20 0 0,-18-20 0,18 20 64,-20 0-32,20-20 32,-20 20-64,20 0 32,1 0-64,-21 0 32,20-19 0,0 19 0,2 0 0,-2 0 0,0 0 32,-20 0-32,21-21 0,-1 21 64,-20 0-32,20 0-32,0 0 0,-20 0 0,21-20 0,-1 20 0,0 0 0,-18 0 32,18 0-32,-20 0 128,0 0-96,0 0 97,20 0-65,-18 0-64,-2 0 0,0 0 32,0 0-32,0 0 32,2 0 0,-2 0 64,-20 0 32,20 0 0,-19 0-64,20 0 0,-20 0-64,19 0 0,0 20-32,0-20 64,0 0-64,2 0 64,-2 0 0,20 0-96,-20 0 128,0 0 32,2 0-32,-2 0 32,0 0-32,0 0-32,0 0 1,20-20-98,-18 20 97,18 0-64,-20 0 32,21 0 32,-21 0-32,20 0 0,-20 0 0,20 0 65,-18 0 31,18 0-96,0 0-64,0 0 32,1 0 32,-1 0-65,0 0 98,0 0 31,0 0-128,1 0 128,-1 0-64,0 0 0,0 0 0,21 0 0,-41 0 96,20 20-192,20-20 64,-19 0 192,-1 21-256,0-21 128,0 0-96,1 0 128,19 19-64,-20-19-64,0 20 96,-20-20-32,21 0 0,-21 20 32,20-20-32,0 19 32,0-19-32,1 0 96,-1 21 64,0-21-32,0 0 0,-38 0 0,-2 20-128,1-20 64,-1 0-64,20 0 32,2 19-32,18-19-96,0 0 192,0 20-96,1-20 0,-21 0 289,0 0-33,0 20-32,0-20-32,-19 0-192,19 0 0,-18 20 0,18-20 0,-20 0 0,20 20-160,-19-20-480,-21 0-514,22 0-1088,-41 20-4580</inkml:trace>
  <inkml:trace contextRef="#ctx0" brushRef="#br0" timeOffset="6358.3637">5299 5882 7142,'0'0'1826,"0"0"-1506,0-21 545,0 21 384,0 0 0,0 0-416,0 0-609,0 21 33,0-21 319,-20 20 1,20-1-161,0 21-95,0-20-129,0 20-96,0-1-32,0-19-64,0 20-96,0-20-160,0 0-257,0-1-544,0 2-737,0-21-1441</inkml:trace>
  <inkml:trace contextRef="#ctx0" brushRef="#br0" timeOffset="6690.3827">5060 6001 13805,'20'0'544,"-20"-20"-640,21 20 256,-21-20 321,20 20 319,-20-20-383,18 0-417,3 20-128,-1-19 0,0-1-97,0 20-255,-1-21-225,1 2 161,0 19 448,0-20 128,-20 20 96,20 0 32,-20 20 192,19-20 33,1 19-97,0 2-224,20-1-32,-19-20-64,17 19-160,-17 1-1890,-1 0-6663</inkml:trace>
  <inkml:trace contextRef="#ctx0" brushRef="#br0" timeOffset="26162.4965">21697 6618 5092,'0'0'1346,"0"0"-129,0 0 801,0 0-161,0 0-287,0 0-481,0 0-448,0 0-33,19 0 161,-19 19-161,20 0 33,20 21-225,-20-19-31,-1 18-161,21 1-96,-20 0-64,21-1-32,-3-19 32,-17 20-192,19-20-160,-1-1-161,-19 1-223,20 0-289,-21-20-320,1 0-897,-20 0-3075</inkml:trace>
  <inkml:trace contextRef="#ctx0" brushRef="#br0" timeOffset="26566.5195">21677 6895 2306,'0'20'5861,"0"-20"-5669,0 0 929,0 0 545,0-20-289,0 20-384,0-20-288,0 0-225,0 1-31,0-21-65,-20 20-96,20 0-63,-20-19-97,20-1 288,-21 19 385,21 2-192,0 19-193,0-19-256,-18 19 128,18 0-95,18 0-161,3 0-64,-1-21 0,20 21 64,-1 0-129,21 0-95,-1 21-256,-19-21-385,19 0-865,2 19-2978</inkml:trace>
  <inkml:trace contextRef="#ctx0" brushRef="#br0" timeOffset="90467.1745">21776 6717 1217,'-20'-21'1825,"20"21"1,0 0-224,-20 0-33,20-19-448,0 19-192,0 0-96,0 0 288,0 0-96,-20 0-128,20 0-193,0 0-223,0 0-129,0 0-256,0 0 32,20 0 65,-20 0 63,20 19 32,-20-19-64,20 21-96,19-21 33,-19 19-65,40 21-96,-21-20 0,2 20 0,17-1-64,-17 1-129,18 0-127,-19 19-320,19-19-1,-19-1-32,19-18 225,-19-2 63,-19 2-223,-1-2 31,-2 1 289,-18-20-32,0 0-97,0 0-1120,0-20-3780</inkml:trace>
  <inkml:trace contextRef="#ctx0" brushRef="#br0" timeOffset="91030.2067">21697 6955 11306,'-20'0'385,"20"0"-289,0-20 1025,0 20 160,0 0-416,0 0-609,0-20-96,0 20 96,0-20 97,0 0 63,0 0-32,0-19-31,0 19-1,-20 0 193,20-20-257,0 21-128,0-21-160,0 19 64,0 2 128,0 19 65,0-19-193,0 19-64,0 0 0,0 0-64,20 0 64,19 0-32,1 19-257,0-19 578,19 19-386,20-19-127,-18 21-192,18-2-481,0 2-801,-19-21-1441,-21 19-3299</inkml:trace>
  <inkml:trace contextRef="#ctx0" brushRef="#br0" timeOffset="112077.4104">22094 7054 1729,'0'-20'1313,"0"20"-800,0 0 576,0 0 320,0 0 353,-20 0-225,20 0-736,0 0-192,0 0 63,0 0-159,0 0-161,20 0 161,0 0 159,-1 20-63,1 0-33,20-1-319,-1 21-193,-19-19 0,20 18 32,-1-19 64,22 20-32,-23-21 0,3 1-128,-21 0-64,0-20-96,-20 0-128,19 20-801,-19-20-1506,0 0-2754</inkml:trace>
  <inkml:trace contextRef="#ctx0" brushRef="#br0" timeOffset="135177.7318">3949 9517 7559,'-20'21'608,"20"-1"-512,0 0 321,0 0 255,0-1-255,0 21 31,0-20 33,0 0 127,20 0 193,0 0 288,0-20-160,19 20-289,1-1-351,19-19-97,1 20-96,20-20-64,19 20 32,0-20-64,41 0 64,-3 0-128,23 0 64,18 0 0,1-20 0,19 0 32,1 1 32,-1-1-32,1-20-64,19 20 64,-19-40 0,-1 21-32,-38 19-96,-22-21-352,-19 22-225,-58-1-384,-3 20-96,-17 0-1057,-41 0-801,0 20-1793</inkml:trace>
  <inkml:trace contextRef="#ctx0" brushRef="#br0" timeOffset="135848.7702">6629 9737 11146,'0'0'961,"0"0"-481,0 0-512,0 0 225,0 20 671,0-20-63,20 19-384,-20-19-161,39 20 160,1 0 193,-1 0-129,22 0-256,18 0-95,20-1-97,0-19 0,21 21-32,-1-21-32,0 0 0,19-21 64,2 2 32,18-1 0,-18-40 1153,18 21-865,1-1-384,-39-20 192,-2 20-160,-18 1 0,-41-1-96,0 19-32,-19 2 128,1-1-32,-41 0-288,18 1-65,-18 19-255,0-21-161,0 21-256,0 0-609,0 0-2273</inkml:trace>
  <inkml:trace contextRef="#ctx0" brushRef="#br0" timeOffset="136692.8184">9766 8703 10570,'-21'-40'2274,"-17"21"-1602,-3 19-576,1 19-160,-19 21 96,19 0 225,-19 39 63,39 1-288,0-1-32,-1 21 0,21-41-32,41 1-32,-1 0 0,-1-41 96,21 1 96,-1-20 256,-18 0 97,17-20-193,-17 1-64,-21-21-32,-20 0-63,19 20-65,-19-19-32,-19 18 32,19 2-128,-20 19 128,20 0-64,0 0-64,0 0 32,20 0 32,-1 0 32,1 0-96,20 0 32,-20 19-129,-1-19 65,1 0-64,0 0-128,0 0 32,-20 0 31,0 0 1,0 0-320,-20 0 287,20 21 514,-20-2 447,0 1-127,1 20-97,19-20-191,0 20-161,0-1-64,0-19-192,19 0-193,1 0-191,0-20-225,20 0-576,-21 0-1378,1-20-3747</inkml:trace>
  <inkml:trace contextRef="#ctx0" brushRef="#br0" timeOffset="136995.8358">10043 9200 10634,'-20'0'2114,"20"20"-1378,0-20 417,20 20-352,0 0-64,21-20-225,-3 0-287,23 0-129,-2-20 32,-19 20-64,-1-20-64,1 0 0,-40-20-32,20 20 32,-40 1-32,0-2-128,0 21-129,-19 0 161,-1 0 32,-1 21 64,3-2 64,38 21 64,-21-20 96,21 20 65,21-20-129,17 19-96,23-19-64,-2-20-128,1 20-33,-1-20-287,2-20-961,-23 20-2307,3-20-3074</inkml:trace>
  <inkml:trace contextRef="#ctx0" brushRef="#br0" timeOffset="137154.8449">10539 9140 8520,'-39'-40'4676,"19"40"-2530,20 0-576,20-19-321,1 19 416,17-20-608,23 20-544,-2 0-289,20-20-192,-19 20-96,-1-20-641,-19 20-736,-21-20-673,1 20-2402,0-20-8008</inkml:trace>
  <inkml:trace contextRef="#ctx0" brushRef="#br0" timeOffset="137312.8538">10758 8763 12427,'-20'59'3299,"20"-19"-1569,0 39 256,0-19-32,0 39-769,0-19-801,20-20-320,-20-1-320,20 1-929,0-21-961,-20-19-2563</inkml:trace>
  <inkml:trace contextRef="#ctx0" brushRef="#br0" timeOffset="138026.8946">11770 8763 11498,'0'-60'2146,"0"41"-1121,-20-2-96,1 21-544,-21 0-161,0 0 96,1 40-256,-21 0-32,21 0 32,-1 39 128,19-19-127,3 19-33,36-19 0,3 19 32,19-19 0,19-20 32,20-20 32,-19-1 128,39-19 257,-19 0 95,19-19-95,-20-21-289,-19 0 32,-1 0-416,-39-19 608,1 19-383,-42-20-65,-19 1-97,-19-1-159,-20 1 0,-2 19 96,-18 20 96,-19 0 192,19 40 32,19 0-64,1 20 0,20-1 64,18 21-64,41-21-96,0 1 129,41 0-1,18 0-32,20-20 32,1-1-128,19-19 96,-20 0-128,21 0-64,-1 0-160,-40 0-321,1 0-1056,-21 0-3332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48:32.03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12386 11267 7302,'0'0'2755,"-20"0"-289,20 0-544,0 0-256,0 0-353,-19 0-384,19 0-128,0 0-33,0 0-127,0 0-417,19 0-96,1 0 32,20-20-95,-1 20-33,1 20-32,19-20 0,-19 0 0,19 0-129,2 20-479,-23-20-321,3 0-448,-1 0-1922,-40 0-11530</inkml:trace>
  <inkml:trace contextRef="#ctx0" brushRef="#br0" timeOffset="2851.163">11493 9697 9577,'0'0'-545,"0"0"-1633,0 0 2370,0 0 2146,0 0-95,0 0-1058,0 0-641,0 0 641,0 0 161,20 0-450,-20 0-287,20 0-449,39 0 481,0 0-321,21 0-192,20-20-96,17 20-32,3-20 0,-21 20 64,0 0-224,-18 0-1281,-42 0-3812</inkml:trace>
  <inkml:trace contextRef="#ctx0" brushRef="#br0" timeOffset="5152.2946">5457 12895 448,'-18'21'4100,"-3"-1"-2595,21-20-192,0 0 449,-20 0 96,20-20-225,0 20-511,0 0-162,0 0-95,-20 0-128,20 0-225,0 0-63,0 0-161,0 0-128,0 0 32,20 0-31,-20 0-33,20 0-96,1 0 32,-3 0 0,23-21-32,17 21-32,3 0 160,18-19-96,0 19 0,0-20 32,40 20 0,-19-19 0,19 19 1,0 0-33,1-20 0,-21 20-64,0 0-32,0 0 32,-40 0 0,2 0-225,-2 20-31,-19-20-96,-21 19-33,1-19-607,0 0-1379,-20 20-4003</inkml:trace>
  <inkml:trace contextRef="#ctx0" brushRef="#br0" timeOffset="20221.1565">15522 12062 13388,'-19'19'-160,"38"21"128,1 20 32,0 19 64,0 0 32,1 1 192,-21 0-95,18-21 127,-18 1-224,0-21 769,20 1 0,-20 0-225,21-20 97,-21-1 192,0-19-641,0-19-192,-21-21 0,1-20 0,2-19-96,-3-20-64,1-1-64,20 21-288,0-21-481,20 41 577,19 19 256,2 20 160,-1 20-96,-1 0 0,1 20 64,-1 0 32,-19 0-32,-20 20 0,0-1 32,0 1 32,-20-20 128,-19 19 1,-1-39-1,1 20-320,-1 1 96,-1-21-673,2 0-256,19 0-352,0-21-993,20 1-1634,20 1-4483</inkml:trace>
  <inkml:trace contextRef="#ctx0" brushRef="#br0" timeOffset="20481.1714">16079 11645 14093,'-21'-40'1153,"1"40"-416,20 0-225,-20 0 65,2 20 255,18 19-63,-21 21-288,21 19-385,0 20 192,-20-19 64,20 19 1,0-19-353,0-21 128,20-19 32,1 19-320,-3-39-321,2 20-351,21-20-642,-21-20-992,0 0-3172</inkml:trace>
  <inkml:trace contextRef="#ctx0" brushRef="#br0" timeOffset="21022.2024">16277 12121 160,'-20'-20'9064,"20"0"-8968,0 1 993,-20 19 961,20 0-544,0 0-225,-19 0-897,19 19-95,0 1 383,0 20-95,19 0-321,-19 19-192,20-19 0,0-20-64,20 19 64,-21-18 32,21-21 32,1 0 33,-23-21 31,22 1-96,-19 1 192,-21-21 32,0 20-191,0-20-65,0 21-96,0-1-225,0 20 129,-21 0-320,21 0 159,21 39 193,-21 1 96,20 20 0,-20 19 0,18 1 96,3-21-128,-21 1 257,0-20 127,0-1 353,0-19 95,0 20-127,0-20-289,-21 0-191,3-1-161,-2-19-160,-21 0-257,21 0-159,2-19-321,-3-1-609,1-20-1024,0 20-3299</inkml:trace>
  <inkml:trace contextRef="#ctx0" brushRef="#br0" timeOffset="21274.2168">16753 12121 11787,'-20'0'3619,"20"-20"-2626,0 20 192,20 0 353,0 0-129,20 0-800,-1 0-193,22 0-288,-23 0-160,3 0-352,-1 20-994,-21-20-1344,1 0-4869</inkml:trace>
  <inkml:trace contextRef="#ctx0" brushRef="#br0" timeOffset="21433.2259">16852 12220 14733,'0'40'897,"0"-20"-320,20-20 384,1 0-32,19 0-289,-1 0-544,1 0-352,-1 0-833,1 0-1537,0 0-5158</inkml:trace>
  <inkml:trace contextRef="#ctx0" brushRef="#br0" timeOffset="21729.2428">17409 11961 13805,'0'0'1249,"0"0"-929,0 21 1410,0-1-417,0 0-480,0 20-385,0-1-160,0 1-95,20 0-1,-20 19-192,0-39-192,0 20-417,19-1-608,-19-18-1506,0-21-6373</inkml:trace>
  <inkml:trace contextRef="#ctx0" brushRef="#br0" timeOffset="23586.3489">17945 11545 8295,'0'-19'1410,"-20"19"-65,20-21 449,0 21-417,0 0-448,0 0-353,20 0-383,-20 0 191,19 21 192,-19-2 1,20 1-97,-20 40-31,20 19 127,-20 20-63,0 0-193,0 1-96,0 19-224,0-20 0,0 0-64,0-39 32,20-1-64,0-18-288,-20-2-289,19-18-95,1 18-418,-20-19-671,20 0-1987</inkml:trace>
  <inkml:trace contextRef="#ctx0" brushRef="#br0" timeOffset="24935.4262">18381 12181 15502,'0'19'1954,"0"-19"-1954,20 20 0,0 0 64,0 0 96,19 0-32,1 0-128,-1-1-96,1 1-32,1 1 128,-2-21-416,1 19-930,-20-19-1825,0 0-3138</inkml:trace>
  <inkml:trace contextRef="#ctx0" brushRef="#br0" timeOffset="25115.4365">18640 12121 13132,'-41'40'224,"41"-20"-64,-40 19 641,22 21 224,-3-21-673,1 2-320,0-2-224,0-19-609,20-1-896,0 2-1987</inkml:trace>
  <inkml:trace contextRef="#ctx0" brushRef="#br0" timeOffset="25599.4642">19057 12121 3971,'-20'0'10570,"20"0"-10281,0-20-161,0 20 256,0 20-288,0-20-320,20 0-1185,-20 20-2339,18-20-4484</inkml:trace>
  <inkml:trace contextRef="#ctx0" brushRef="#br0" timeOffset="25894.481">19195 12339 1121,'0'21'14637,"0"-21"-14669,0 19 449,0 1 1248,0 0-383,0-1-1122,0-19-160,0 21-192,0-1-193,-20 0-576,20 20-1153,-19-21-4100</inkml:trace>
  <inkml:trace contextRef="#ctx0" brushRef="#br0" timeOffset="26572.5197">19492 12042 9641,'0'0'1409,"0"-20"-929,0 20 1090,0 0-833,-18 0-609,18 0-64,-20 20-64,0 0 96,-1-1 224,21 21 0,-20 0-127,20-1 31,20 1-64,1 0-64,-1-20-32,18 19 0,3-39 0,-1 21 32,-1-21 0,1 0 33,19 0 127,-19-21 96,-20 1-128,19-19 33,-39-1 63,0 0 160,0 21-319,-20-21-33,-19-20-128,-1 41-160,-19-21 224,19 20-257,-19 0 450,19 20-546,1 20 514,-1 0-386,19 20 290,21-1-129,0 1 0,0-20 96,41 19 96,-3-19-160,23-20-32,-22 20-64,1-20-64,0 0-257,-1 0-95,-19-20-865,-20 20-962,20 0-1632</inkml:trace>
  <inkml:trace contextRef="#ctx0" brushRef="#br0" timeOffset="26926.5401">19830 11645 12459,'-20'-40'1314,"20"40"-610,0 0 1026,0 0-609,20 20-384,21 0-65,-3 19-287,23 1-65,-2 19-64,0 1-160,-19-1 0,0 0-96,-1 22 96,1-22-192,-19 1 96,-1-1 64,-20 1-96,0-21 96,-20 2-672,-1-2-193,-19 0-32,1 2-512,19-21-2947</inkml:trace>
  <inkml:trace contextRef="#ctx0" brushRef="#br0" timeOffset="31888.8239">16038 13174 7879,'-38'20'480,"17"-20"-416,1 20 97,-20-20 639,21 0-319,-1 0 191,0 0 321,0 0 289,0 0-129,20 0-224,0 0-97,20 0-159,0 0-385,20 0-96,-1 0-31,40 0-1,22-20-64,-2 20 64,19-20-96,21 0 352,40 20-63,-20-20-33,40 1-256,19-1 32,20 0 0,0 20-128,1 0 64,-2-20-32,22 20 96,-21 0-128,-20 20 129,21-20 31,-21 20 32,-19-20 160,-1 20-96,1-20 193,-41 0-257,2 19-128,-41-19-128,-20 0-385,-20 0-608,-40 0-897,1 20-1249,-40-20-3907</inkml:trace>
  <inkml:trace contextRef="#ctx0" brushRef="#br1" timeOffset="49522.8325">3811 8186 9993,'-20'0'480,"20"0"225,0 0-513,0-19 353,0 19 736,0 19-576,0-19-257,0 21-128,0-2-95,0 1 63,20 0 64,-20 0 161,0 0 63,0 19 1,18-19-257,-18 20-160,0 0 64,0 0 129,0 19-289,0 1 0,0-20 0,0 19 32,0 1 0,-18-1 0,18 1 128,0-1-127,0 1 95,-20 0-64,20 0 32,-21-1-96,21 1 0,-20-1 0,20-19-64,0 0 128,0 20 32,-20-21-160,20-19 97,0 20 63,0 0-417,0-20 610,0 20-257,0-1-96,20-19-192,-20 0 448,0 0-224,20 0-32,-20-1 0,21-19-32,-1 20 64,-2 0 0,2-20-64,1 20 64,-1-20 32,0 20-128,19 0 224,-19-20-256,20 19 192,-1-19-192,-19 21 96,20-21-96,-1 0 64,22 0 32,-23 0 32,23 0 64,-2 0-224,-19 0 128,19 0-32,0 0 96,1-21-96,-1 21 64,2 0 0,-23 0-128,23 0 160,18 0-160,-20 0 160,1 0-96,-1 0 0,2 0-64,-2 0 96,20 0-32,-19 0 96,-1 0-192,20 0 96,-18 0 64,-2 0 64,20 0-192,-19 0 160,19 21-32,-20-21-128,22 19-161,-2-19 450,0 20-65,0-20-192,20 0 96,-18 0-32,18 20 0,0-20-32,-20 0 32,20 0 32,1 20 32,-1-20-160,0 0 256,21 20-288,-21-20 192,20 0 0,-1 20-192,1-20 128,1 0 64,-1 20 32,0-20-288,1 0 288,-2 19-96,21-19 32,-19 0-32,18 0 0,-19 20-32,20-20 128,1 0-224,-2 0 160,1 0 0,20 0-32,-20-20 0,1 20 0,-2 0-32,21 0 128,-21 0-64,22 0-160,-22 0 224,22 0-64,-22-19-128,21 19 192,-1 0-160,2-20 64,-2 20-64,2-20 160,-22 20-32,1 0-160,-1-20 128,2 20-96,-21 0 96,1 0-32,-21 0-256,0-20 480,0 20-128,-40 0-192,20 0 96,-18 0 32,-21 0 0,-1 0-128,-19 0 128,0 0 32,0 0-96,-20 0 64,0 0 96,19-20-32,-19 20-64,0-39-288,0 18 544,-19-18-352,19-1 128,0 0-32,-20-19-256,20 19 416,0-39-192,0 19-32,0-20-128,-20 20 128,20-19-128,0-20 0,0 0 32,0 19-65,0-20 97,0 1 32,0 20 64,0-21 0,20 21 0,-20 0 0,0-1 0,20 20-64,-20-19 64,19 19 32,-19 1 0,0-1-224,20 20-64,-20-19 128,0 38 64,0-18 64,-20 19-32,20 20 160,-19-20-256,-21 20 128,20 0 32,-39 0-64,19 0 96,-39 0-32,0 0-32,-2 0 0,2 20 0,-20-20 0,-21 20 0,2-20-32,-1 20 64,-20-20 0,-1 0-128,2 19 96,-1-19 0,-20 0-64,0 0-1,-20 0-63,21 0 64,-22 21-160,2-21 64,-20 0 32,19 20 64,-19-20 0,0 0 64,-1 19 0,1 1-32,-21-20 32,21 20 32,-1 0 32,-19 0-32,19-20 64,1 20-96,-21-20 64,21 20-32,-1-1 128,1-19-128,-1 21 128,1-21-160,18 19 96,-18-19-32,-1 0-96,21 20-32,0-20 160,-1 0 1,-1 0-258,2 0 193,0 0-32,0 0 32,-2 0-64,22 0 32,-2 0 64,2-20-64,0 20 97,18-19-97,1 19 32,1-21 32,-2 21-257,1 0-639,1 21-3332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51:25.0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1229 3199 13965,'-60'20'576,"41"-20"-384,-1 0-63,20 0 223,0 0 673,0 20 32,0-20-513,39 0-351,-19 0-33,41 20-224,-23-20 224,43 0-160,-22 0 96,20 0-160,-19 0-417,-1 0-447,0-20-642,2 20-1473,-23-20-3459</inkml:trace>
  <inkml:trace contextRef="#ctx0" brushRef="#br0" timeOffset="238.0135">1547 3079 16495,'-40'41'-64,"20"-41"-545,20 0 417,20 19 160,0-19 192,20 0 769,19 0-352,0 0-449,2 20-64,18-20-64,-20 19 0,1 2 0,-21-21 0,-19 40-64,0-20 128,-20-1 0,0 1 0,-40 20-64,1-20-320,-21 20-1538,1-21-4292</inkml:trace>
  <inkml:trace contextRef="#ctx0" brushRef="#br0" timeOffset="3019.1727">3473 5643 10890,'0'0'480,"-20"0"-736,20 0 160,20 0 384,0 0 545,19 0 128,1 0-545,-1 0-288,21 0-31,-1-20 351,40 20 32,1 0-31,19 0-161,20 0-192,20 0 0,19 0-64,2 0 128,-2 0 129,20 0 159,1 0 1,-1 0-65,1 0-32,-21 0 65,2 0 63,-2 0-31,-38 0-65,-2 0-128,1 0-32,-40 0-128,1 0-96,-1 0 65,-40 0-65,1 0-97,-21 0-383,-39 20-897,0-20-3364</inkml:trace>
  <inkml:trace contextRef="#ctx0" brushRef="#br0" timeOffset="5348.3059">1130 5902 3459,'0'0'3619,"0"0"-3555,0 0 353,0 0 1248,0 0 65,0 0 160,0 0-1026,0 0-671,-20 0-1,0 0 160,0 0 65,1 0-225,-21 0-64,0 0-96,1 0 0,-2 0-32,3 0 96,-3 0-32,1 0-32,1 0-64,19 0 32,0 19-32,-19-19 0,39 0 0,-20 0-64,20 0 128,0 0-128,0 0 96,0 0 0,0 20 0,0-20 96,0 20 0,0 0-96,0 20 0,0-21 32,20 21-64,-20 0 64,0 19-32,19 1 32,-19 0 0,0 0-32,0-1 0,0 1 0,0 19 0,20-18 0,-20-2 0,0 0 32,0-19 32,20 20 192,-20-21 257,0 21-161,0-21-128,0 1-127,0 20-33,0-1-64,-20-19-32,20 20-64,0-21-33,-20 21 33,20-1 0,0-19 96,-19 20 32,19 0 32,0-20 128,0 19 129,0 21 95,0-21 129,0 20-353,0 1 64,-20 0-96,20 19-64,-20-19 0,20 19 1,0-19-65,0 19 32,-20 0 64,20-20-64,0 21 0,0-21 32,-20 20-32,20 1-32,-19-20 0,19 19 64,0-20 0,-20 1 64,20 19-63,0-19 31,0 0-32,0-1-64,0 0 0,0-19 96,0 19-64,20-19 32,-20 0-32,19 0 64,-19-1-224,0-19 96,0-1-32,0-19 64,0 20-32,20-20 64,-20 0 32,0-20-160,0 19 64,0-19 96,0 0 129,0 0-193,0 0 32,0 0 0,0 0-128,0 0 0,0 0 64,0 0-32,0 0-97,0 0 290,0 0-322,0 0 258,0 0-130,0 0 1,0 0 32,0 0 97,0 0-226,20 0 226,0 0-97,0 0 0,-1 21-33,1-21 33,20 0 33,-1 0-98,-19 0 130,41 0-65,-23 0-193,3 0-255,-2-21-993,-19 21-1891,20 0-10793</inkml:trace>
  <inkml:trace contextRef="#ctx0" brushRef="#br1" timeOffset="14321.8192">7820 8723 6566,'0'0'1281,"0"0"96,0 0 865,0 0-352,0 0-801,0 0-544,0 0-321,0 0-96,0 0 128,0 0 65,0-20-97,20 20 0,-20 0 64,20 0 33,0 0-97,-1 0-96,1 0-96,20 0-32,-1 0 0,2 0 32,17 0-64,3 0 64,-2 0-64,20 0 32,1 0 0,20 0-64,-1-19-128,0 19 32,0 0 95,21 0 65,-2-21 0,21 21-96,1 0 128,-2-19 65,1 19 63,1 0 192,-2 0 64,1 0-31,-19 0-129,18 0-256,-19 0 192,0 0-64,-19 0 0,-1 0 33,0 0-161,-40 0-32,-19 0 64,0 0 64,-21 0-897,-19 0 32,-19-21-2594</inkml:trace>
  <inkml:trace contextRef="#ctx0" brushRef="#br1" timeOffset="44414.5404">8555 8783 2370,'0'0'1986,"0"0"192,20 0 256,-20 0-352,0 0-609,0 0-416,0 0-352,-20 0-225,20 0 129,0 0 64,-20 0-193,20 0-63,0 0-129,-21 0 0,1 0 32,2 0-95,-2 0-161,-21 20 0,2-20-32,-21 19 0,1 1-32,-20 0-32,19 0 32,-19 20 0,-1-21 0,1 21 0,-21 0-160,0 0 224,21 20-192,-20-21 128,0 21-32,0-20 32,-1 19-33,21 1 33,-20-21 0,20 21-64,-2-21 96,2 22 33,20-1-98,-1-21 33,21 1 0,-21 19 33,21-19-66,-1 0 98,1 20-33,-1-21-32,-1 21 32,3-20 0,17 20 96,21-21-32,-20 0-128,20 2 128,0-2 64,20 1-32,-20 0 96,21-21-63,-1 2 63,-2-2 32,3 1-96,19 0-128,-20-20-32,-1 20-448,1-20-481,-20 0-448,0 0-1794,0 0-8104</inkml:trace>
  <inkml:trace contextRef="#ctx0" brushRef="#br1" timeOffset="45619.6092">5894 10790 3299,'-40'-20'2850,"21"0"-1857,19 0 288,0 1 321,0 19 0,0-20-289,19-1-480,1 21-321,0 0-256,21 0-64,18 0-160,-19 41 1,-1-2-33,21 1-33,-21 19-191,-19 1-224,0 0 31,-20-1 225,0 1 224,0-40-32,-20 20 257,-20-20 287,21-20 1,-21 20-1,0-20-128,1-20-127,19 0-65,20 0-192,0 0-96,0-19-32,20 18 0,19 21 64,-19-20-64,20 20 160,19 0-160,-19 20 64,1-20-513,-3 21-192,-18-21-95,21 19-257,-41-19-865,18 20-1858</inkml:trace>
  <inkml:trace contextRef="#ctx0" brushRef="#br1" timeOffset="46095.6365">5518 11406 10762,'-41'0'2242,"21"0"-1025,20 0-737,0 0 1,0 0 31,0 0-127,20 0 255,21 0-191,-3 0-353,43 0 0,-2 0-64,0 0 32,20 0 32,21 0-64,18 0 96,-19 0-32,21-20-96,-21 20 32,0 0-192,-19 0-384,-41-20-193,-1 20-544,-17 0-737,-21 0-512,-20 0-1987</inkml:trace>
  <inkml:trace contextRef="#ctx0" brushRef="#br1" timeOffset="46773.6752">5518 11645 12267,'20'-20'449,"-20"20"-449,18-20-65,23 40 33,-21-20 225,19 20 223,1 19 32,0 1-255,-1 19 383,1-19-223,-20 20-289,-1-1-96,-19-19-129,-19 0 161,-1 0 289,0-21 287,-20 1 1,1 0-257,-1-20-64,1 0-160,-1-20-96,20 0 32,-1 1 32,21-1-31,0 20-130,21-20-31,19 0-128,-1 20 128,1 0 96,0 0 64,-1 0-64,1 0 32,-20 20-32,-1 0-32,1 0-545,0-1-832,-20 1-993,0 0-1058,0 0-3747</inkml:trace>
  <inkml:trace contextRef="#ctx0" brushRef="#br1" timeOffset="47248.7025">6253 11783 12651,'-21'-39'609,"1"39"-321,0 0 481,-20 20-96,21-20-161,-21 19-320,20 21-160,20 0-32,-20-20-32,20 20 0,20-2 32,-20 3-32,40-21 0,-1 0 96,1 0 32,0-20 33,19 0-33,-18 0 96,-3-20 128,3 0-32,-21 0-63,0 0-33,-1-1-320,-19 2 576,-19-21-128,-1 21-224,0-21-63,-39 20-290,18 0 33,-17 0 128,-3 20 160,21 0-64,1 20 0,19 0 0,0 20 32,20-20 32,0-1 288,20 21-63,0-40-33,19 19 32,1-19-256,0 0 160,-1 0-416,1 0-224,1 0-641,-2 0-1057,-19 0-3107</inkml:trace>
  <inkml:trace contextRef="#ctx0" brushRef="#br1" timeOffset="47467.7149">6609 11942 12523,'20'40'769,"-20"-20"-993,20 0 128,-20 20 736,19-1 706,-19 21-738,0-21-416,0 1-95,0 0 31,0-1 576,0-19-608,-19-20-224,19 21-769,-20-21-1056,0-21-2692,0 1-4131</inkml:trace>
  <inkml:trace contextRef="#ctx0" brushRef="#br1" timeOffset="47574.721">6470 11942 12043,'20'-19'4356,"0"19"-4228,0-21-64,0 21-448,-20 0-609,19 0-2274</inkml:trace>
  <inkml:trace contextRef="#ctx0" brushRef="#br1" timeOffset="48807.7916">6668 12379 256,'0'0'5893,"0"0"-5188,0 0 224,0 20 448,0-20 33,0 0-418,0 0 130,0 0 127,0 0-160,0 0-353,0 0-95,-19 0-257,19 0 33,-20 20 127,0-20 97,0 0-65,-19 0-31,19-20-289,-20 20-288,1-20-160,19 20-224,-20-19-321,19-2-608,21 1-2307,0 20-6405</inkml:trace>
  <inkml:trace contextRef="#ctx0" brushRef="#br1" timeOffset="49226.8156">7184 11069 15726,'-38'19'385,"38"-19"-449,20 0 0,18 0 384,3 0-32,18 0-320,1-19-1057,-1 19-1409,0-21-161,-19 21-1729</inkml:trace>
  <inkml:trace contextRef="#ctx0" brushRef="#br1" timeOffset="49471.8296">7482 11069 10121,'-39'59'897,"19"-39"-865,20 0 32,0 19 224,0 1 257,20 0-353,0-1-128,-1 1 160,1 0 545,-20 0 224,20-21-96,-20 2 256,-20-2 64,0-19-448,1 21-257,-41-21-63,21 0-129,-21 0-224,1 19-64,-2-19-64,23 0-224,17-19-961,21 19-1186,0 0-2850</inkml:trace>
  <inkml:trace contextRef="#ctx0" brushRef="#br1" timeOffset="49745.8453">7840 11128 14285,'-40'-20'737,"20"20"63,20 0 546,-19 20-97,-1 20-128,20-20-416,0 19-129,0 1-31,0 19-129,0 1-352,0 0-32,0-20-128,20 0-384,-1-1-161,1-19-256,0 0-224,0 0-352,0-20-930,0 0-3490</inkml:trace>
  <inkml:trace contextRef="#ctx0" brushRef="#br1" timeOffset="50191.8708">8059 11247 14157,'20'0'1633,"-20"0"-1568,0 0 703,0 20 225,-20 0-608,20-1-353,0 21-129,0 0-95,0-1 96,20 22 0,-2-21-384,3-21-1,-1 1 161,20 0 160,-21-20 128,21 0 64,0-20 128,-21 0 96,1 1 193,0-2 31,-20 2-64,0-2 1,-20 2-33,0-21-224,-19 20-128,-1 0-192,1 0-160,-21 0 64,21 20-65,19 0 1,-21 0 96,21 20 160,20 0 128,0 0 32,0 19 128,20-18 225,21-21-161,-3 19-128,3-19-128,18 0-64,-19 0-192,0 0-513,-21-19-1185,21 19-1953,-40-21-6920</inkml:trace>
  <inkml:trace contextRef="#ctx0" brushRef="#br1" timeOffset="50408.8832">8395 11168 12684,'40'39'1185,"1"-19"128,-23 0 545,23 20-289,-21-1-800,0 1-353,-1-20-320,1 40-32,-20-20-128,-20-21-192,1 21-481,-1 0-544,-21-20-384,21 0-1538,-39 0-6022</inkml:trace>
  <inkml:trace contextRef="#ctx0" brushRef="#br1" timeOffset="50936.9134">7463 11069 4099,'-20'0'4100,"20"0"-2146,0 0-192,-20 0 160,20 0-225,0 0-640,0 0-352,0-21-193,0 21 1,20 0-129,19 0-128,1 0-256,1-20 65,17 20-65,-17-19-545,-2 19-416,1 0-1473,-1 0-5093</inkml:trace>
  <inkml:trace contextRef="#ctx0" brushRef="#br1" timeOffset="54708.1292">9209 11287 13068,'-19'0'4548,"-1"0"-4131,20 0 255,20 0 289,-1 0 192,21 0-320,1 0-737,18 0 64,-19 0-288,-1 0-320,-19 0-737,20 0-897,-40 0-1506,20 19-5572</inkml:trace>
  <inkml:trace contextRef="#ctx0" brushRef="#br1" timeOffset="54837.1365">9290 11406 16047,'-21'19'448,"42"-19"609,-3 0 513,2 0-417,21-19-865,-3-1-384,3 20-833,-21-20-1025,0 20-2530</inkml:trace>
  <inkml:trace contextRef="#ctx0" brushRef="#br1" timeOffset="55299.1629">10083 10730 13676,'0'0'609,"0"0"-32,0 20 1376,0 0-511,0 0-1026,0 20-256,0-1-224,21 1 160,-21 20-480,0-20-353,18-1-576,2 1-993,-20 0-1698,0-20-5573</inkml:trace>
  <inkml:trace contextRef="#ctx0" brushRef="#br1" timeOffset="55466.1725">9845 11227 16783,'-20'0'161,"40"0"95,0 20 448,20-40 161,39 20-384,0-20-385,0 20-32,21-19 32,-1-1-352,-19 20-609,-41 0-1730,1 0-4547</inkml:trace>
  <inkml:trace contextRef="#ctx0" brushRef="#br1" timeOffset="55963.2009">10063 11446 13196,'0'59'3011,"0"-38"-2531,0 18-95,0 1 31,0 0-64,0-1-256,0-19-63,0 0-1,0-20 96,0 0 32,0 0 224,0 0-96,0-20-288,0-20 161,0 21-33,0-21-128,0 0-64,20 20-257,-20 1 321,21 19-32,-3 0 32,-18 19 0,20-19 32,-20 40 0,0-20-64,0 20-32,20-21 32,-20 1 32,0-20 0,21 20 32,-21-20 96,20-20 1,-20 20-33,18-20 32,3 1-256,-1-1 128,0 0-32,0 0-32,-1 20 224,1 0-64,-20 0 32,20 0 224,-20 20-288,0 0 32,0 0-64,20-1-64,-20 21-608,20-20-930,-20 0-3042</inkml:trace>
  <inkml:trace contextRef="#ctx0" brushRef="#br1" timeOffset="57997.3173">11671 10730 14862,'40'-19'1121,"-40"-1"-865,20-1 833,-20 21 480,0-19-576,-20 19-865,-20 0-160,1 19-96,-21 2 160,-19-1-96,0 19 192,18-19-256,-18 20 288,20-20-96,19-1 1,20 1-65,0 0-32,40 0 128,0 0 192,20 0-64,19 0-96,2-1-96,-23-19 32,23 21-128,-22-2 96,-19 1-256,-20 1-96,0-2 224,-41 1-321,-18 0 65,1 0 224,-3 0 32,2 19 224,19-19-32,20 0 192,20 20 65,20-21-1,40 1-128,19-20-160,0 20 0,21-20-32,-21-20-192,0 20-481,-19 0-1088,-40 0-2211</inkml:trace>
  <inkml:trace contextRef="#ctx0" brushRef="#br1" timeOffset="58256.3321">11155 11744 16335,'0'59'865,"0"-19"-993,0-20-545,20 19 481,-20-18 288,20-21-288,-20 19-1154,20-19-1120,-20 0-1474</inkml:trace>
  <inkml:trace contextRef="#ctx0" brushRef="#br1" timeOffset="58408.3408">11195 11545 15118,'20'0'2626,"-20"0"-2658,0 0 160,20 0-128,-1 0-576,-19 0-1826,20 20-6727</inkml:trace>
  <inkml:trace contextRef="#ctx0" brushRef="#br1" timeOffset="58559.3494">11393 11645 15919,'21'19'1441,"-21"-19"-1537,20 0 544,-2-19 385,3 19-513,-1 0-512,20 0-1473,-21 0-3140</inkml:trace>
  <inkml:trace contextRef="#ctx0" brushRef="#br1" timeOffset="58696.3573">11434 11764 16239,'-41'19'1473,"41"-19"-1537,21 0 577,17 20-321,3-20-32,-1 0-576,19-20-1955,0 20-4643</inkml:trace>
  <inkml:trace contextRef="#ctx0" brushRef="#br1" timeOffset="58855.3664">11869 11724 16687,'21'40'641,"-21"-21"0,0 21 736,0-20-961,20 20-544,-20-21-897,20 2-1409,-20-2-5285</inkml:trace>
  <inkml:trace contextRef="#ctx0" brushRef="#br1" timeOffset="60283.448">11215 10273 3747,'0'0'5830,"0"20"-4773,0-20 1697,0 20-416,-20 0-1056,20 0-738,0-1-544,0 2-32,-20-2 32,20 1-32,0-20 64,0 0-32,0 0 96,20-20 32,-20 1 321,0-2 31,0-18 193,20 19-193,0 0-223,-1 0-161,-19 0-128,20 20-32,0 0-1,0 20 1,-20-20 32,21 40-96,-21-20-224,18-20-161,-18 20 257,20-20 64,-20 0 256,20-20 32,-20 20-64,21-20 64,-21 0 193,20 0-33,-2 0 256,3 20-159,-1 0 31,0 0-64,0 0 33,-1 20-33,-19 0-192,20 0-128,0 0 32,-20 0-833,20-1-1793,-20-19-9994</inkml:trace>
  <inkml:trace contextRef="#ctx0" brushRef="#br1" timeOffset="60795.4773">12307 10711 12812,'59'-80'832,"-59"41"-383,20 18-33,-20 21 897,0 0-448,-20 40-384,1 19 191,-1 21 129,0 19 192,-1 1-352,1 20-161,20-21-256,-18-20 65,36 0-193,2-19-64,21-21 32,-2 1-160,1-19-577,19-2-480,-19-19-833,-20 0-4068</inkml:trace>
  <inkml:trace contextRef="#ctx0" brushRef="#br1" timeOffset="61192.5">12803 10730 14029,'0'0'-1025,"20"20"576,-20 20 834,20 19 255,-20 1 65,20 19-96,-20 21-97,0-20 65,0-1-161,-20 0-256,20-39 449,0-20 127,0 0-159,0-1 32,0-19-65,0-19-95,20-1-289,-1 0-256,-19-20-193,20 20-191,0-19-193,0 19-96,-20 20 513,20 0 288,-1 0 289,1 20 575,-20 0-287,20 19 160,-20 1-225,20-20-352,-20 19-256,21 1-672,-3 0-898,-18-19-1537,20-2-5477</inkml:trace>
  <inkml:trace contextRef="#ctx0" brushRef="#br1" timeOffset="61575.5218">13319 11267 17392,'-20'0'448,"0"0"-352,20 0 737,-19 20 224,-1 19-352,20 1-385,20 0-31,-1 0-289,1 0 64,20-21-321,-1 2-31,1-21 352,19 0-128,-19 0 224,1-21-256,-23 2 64,2-2 192,1 2-128,-42-2-32,1 2-128,-18-1-128,-23 0-353,2 0 417,0 20 192,19 20 128,0 0-160,21 0 32,19-20 0,0 19 160,19 2 129,21-2-33,19-19-224,-19 0 96,1 21-32,-3-21-128,3 0-160,-21 0-192,-20 0-1186,0 0-4612</inkml:trace>
  <inkml:trace contextRef="#ctx0" brushRef="#br1" timeOffset="62007.5467">13894 10511 10602,'-18'-39'576,"18"39"-31,0 0 1216,0 0-512,-21 39-160,21 21-32,0 20-224,-20 19 256,20 20-256,0-19-320,0 0-257,0-1-192,0-20 32,20-20-448,1-19-257,17 0-352,-18-20-480,21-1-1346,-2-38-7591</inkml:trace>
  <inkml:trace contextRef="#ctx0" brushRef="#br1" timeOffset="62180.5565">14093 10988 18641,'0'60'513,"40"-39"-513,0 38 128,-1-19 480,1-1-223,19-19-289,2 20-769,-2-20-320,-19-1 224,-20-19-1056,19 0-3588</inkml:trace>
  <inkml:trace contextRef="#ctx0" brushRef="#br1" timeOffset="62354.5665">14390 11048 14573,'-79'100'1634,"40"-60"-577,19-1 64,0 1-833,0-20-288,20-1-352,0 1-1314,0 0-2177,20-20-5702</inkml:trace>
  <inkml:trace contextRef="#ctx0" brushRef="#br1" timeOffset="62628.5822">14530 10551 11370,'-20'-19'3331,"20"19"-2658,0 0 544,-19 39 257,19 1-65,-20 0-480,20 20-481,0-21-288,0 21-128,20-21-128,-1 1-288,1-20-769,0 0-256,0-20-1250,19 0-7334</inkml:trace>
  <inkml:trace contextRef="#ctx0" brushRef="#br1" timeOffset="62772.5903">14708 10711 4356,'-19'59'11114,"19"-39"-11050,0 0 0,19 0-64,1-1-192,-20 1-1762,20-20-3075</inkml:trace>
  <inkml:trace contextRef="#ctx0" brushRef="#br1" timeOffset="62923.599">14748 10611 17168,'-20'0'224,"20"0"-256,0 0-352,20 0-1026,-20 0-2049,21 0-8647</inkml:trace>
  <inkml:trace contextRef="#ctx0" brushRef="#br1" timeOffset="63111.6098">14888 10551 12267,'19'20'1954,"-19"1"-1794,20-2 801,0 21 352,0 0-160,0-20-896,-1 19-193,1 1-160,-20 0-97,0-1-639,-20-19-1058,20 0-1922,-19 0-3299</inkml:trace>
  <inkml:trace contextRef="#ctx0" brushRef="#br1" timeOffset="63399.6263">15026 10472 14862,'20'39'96,"0"1"32,19 1 1089,1 18 481,1 1-834,17-1-287,-17 20-225,-21 21 225,-1-21-1,-19 1-383,0 0-97,0-21-32,-19 0 0,-21 1-192,19-20-257,-19 0-512,1-21-640,-1 2-1122,20-2-7302</inkml:trace>
  <inkml:trace contextRef="#ctx0" brushRef="#br1" timeOffset="63818.6502">15741 11128 13388,'-21'0'1730,"21"0"-321,0 0 481,0 0-545,0 0-576,21 0 64,19 0-449,-20 0-288,19 0-64,1 0-736,-1 0-1154,-19 0-1730,20 0-10761</inkml:trace>
  <inkml:trace contextRef="#ctx0" brushRef="#br1" timeOffset="64416.6844">16435 11028 13516,'20'-19'1121,"-20"-2"-1377,0 21 416,0-19 705,0 38-352,-20 2-449,20-2 32,-18 22-64,18-2 32,0 1-32,18 0 32,2-1-224,0-19 96,21 0 64,-23-20 160,23 0 192,-1-20-32,-21 0 321,1-19 32,0 19-65,0-20-576,-20 0-96,0 21-224,0-2-128,20 21-33,-20 0-544,0 40 641,0-20 192,19 40 32,1-1 192,0 20 64,-20-19 352,20-1-159,-20 2 255,0-2 193,0-19 32,-20-20 416,0 20 32,-19-21-64,-1-19-480,0 0-513,1-19-416,-1 19-225,1-40-448,-2 20-480,21 0-577,0-19-1761,20 18-10571</inkml:trace>
  <inkml:trace contextRef="#ctx0" brushRef="#br1" timeOffset="65181.7282">16852 10393 11787,'-20'0'1217,"20"0"-1153,0 0 1826,-19 19-161,19 1-608,-20 0-192,20 20-160,0 0-225,0-1-191,0 1-225,0 0-96,0 0-32,20-1-288,-1-19-193,1 0-480,0-20-672,1 20-2275,-1-20-6630</inkml:trace>
  <inkml:trace contextRef="#ctx0" brushRef="#br1" timeOffset="65334.7369">16992 10551 1825,'0'41'12844,"0"-22"-12491,0 1-225,20 0-96,-20-1-160,20-19-1089,-1 21-1474,1-21-3459</inkml:trace>
  <inkml:trace contextRef="#ctx0" brushRef="#br1" timeOffset="65477.745">17071 10432 13100,'-20'-39'1762,"20"39"-1442,0-21 128,0 21-448,0 0-384,20 21-1890,0-21-7271</inkml:trace>
  <inkml:trace contextRef="#ctx0" brushRef="#br1" timeOffset="65681.7567">17249 10393 15694,'40'19'225,"-40"1"800,41 0 480,-23 0-512,2 19-449,1 1-415,-1 1-65,-20-2-513,0 0-191,0-18-193,-20 18-641,20-19-1985,-21 0-7591</inkml:trace>
  <inkml:trace contextRef="#ctx0" brushRef="#br1" timeOffset="66162.7843">17488 10353 7206,'0'0'1666,"0"-20"-385,0 20 1730,0 0-1025,0 20-257,0-20-415,20 19-353,-20 2-257,39-2-31,-19 1 32,20 20 63,-1 20-351,1 0-161,-20 18-32,19 2-256,-19 19 128,1 1-32,-21-1-32,0 1 161,0-1-290,0-20 226,-21 1 31,21-21 96,-20 2-480,2-2-225,-3-19-576,1-20-512,20-1-1026,-20-19-3618</inkml:trace>
  <inkml:trace contextRef="#ctx0" brushRef="#br1" timeOffset="67583.8656">18282 11108 13805,'0'0'3010,"-21"-20"-1696,21 20 95,0 0-224,21 20-192,-1 0-160,0 0-353,19 20-255,1-21 63,19 21-320,-19-20 32,19 19-128,-19-19-385,1 0-512,-2 0-352,-19 0-705,-20-20-1281,0 0-5606</inkml:trace>
  <inkml:trace contextRef="#ctx0" brushRef="#br1" timeOffset="67763.8759">18620 11088 13388,'-41'40'3363,"3"-20"-2562,17 20-192,-19-21 63,1 21 97,-21 0-577,21-1-416,-1 21-481,20-21-224,-1-18-1120,3-2-4710</inkml:trace>
  <inkml:trace contextRef="#ctx0" brushRef="#br1" timeOffset="68052.8924">18877 10333 15630,'-19'-20'481,"-1"20"-545,0 0 416,0 20 801,20 19 0,-20 1-224,1 20-288,19 0-257,0 0-32,19-1-320,1 1 161,20-21-450,-1-19 1,-19 20-449,20-40-448,-1 20-1185,1-20-3619</inkml:trace>
  <inkml:trace contextRef="#ctx0" brushRef="#br1" timeOffset="68196.9007">19016 10571 14285,'0'21'256,"0"-2"-224,0 21 513,21-21-353,-21 22-640,20-22-2371,-2 1-3171</inkml:trace>
  <inkml:trace contextRef="#ctx0" brushRef="#br1" timeOffset="68332.9084">19016 10452 16111,'-40'-40'288,"40"40"-1249,0 0-512,20 0-1282,0 0-3747</inkml:trace>
  <inkml:trace contextRef="#ctx0" brushRef="#br1" timeOffset="68536.9201">19215 10313 16495,'0'0'288,"0"20"1,20 0 896,0 20-577,19-21-319,-19 21-257,0 0-64,0 0-64,-1-1-321,-19 1-191,0 0 31,-19-21-192,-1 22-1056,0-22-4069</inkml:trace>
  <inkml:trace contextRef="#ctx0" brushRef="#br1" timeOffset="68917.9418">19075 11505 12619,'21'80'2595,"-21"-60"-2563,20 39 480,0-19 1282,-20 0-833,20-1-673,-20 1 97,0 0 159,0-1-95,0-18-33,-20-2-64,0 0-127,-21 2-418,23-21-960,-2-21-672,-21 2-2083,21-40-7815</inkml:trace>
  <inkml:trace contextRef="#ctx0" brushRef="#br1" timeOffset="69033.9484">18996 11207 16559,'41'-19'1442,"-21"19"-2083,-2 0-224,3 0-1121,-1 0-3587</inkml:trace>
  <inkml:trace contextRef="#ctx0" brushRef="#br1" timeOffset="72220.1308">10142 12339 14349,'-38'0'737,"38"21"-481,-21-21 0,21 0-64,0 0 321,0 0-65,0 0-223,0 0 63,0 0 32,21 0-32,-21 0-224,38 0 161,-18 0 63,21 0-256,18 0 160,0 0-128,21 0-32,-1 0-64,41 0 96,18 0-288,21 0 416,-1 0-384,2 0 480,-22 0-288,22 19 0,-2-19 0,20-19 64,2 19-320,-2 0 256,1 0 224,-1 0-288,2 0 96,18 0-192,1 0 320,-21 0-288,20 19 160,1-19-32,-1 0 0,1-19 0,19 19 0,-19-21 0,-1 1 64,21 20-32,-1-19-96,-19 19 32,19-20 0,-19 20 128,20 0-32,-21 0 129,0 0-129,1 0 32,-1 0 0,21 20 64,-21-20 32,1 0 0,-1 0 225,21 0-161,-21-20 128,1 20-63,19 0-1,-39 0 128,-1 0-159,0-20-321,-18 20 64,-2 0 32,-39 0-321,-19 0 1,-21 0-384,-19 0-449,-21 20-737,-19-20-2050</inkml:trace>
  <inkml:trace contextRef="#ctx0" brushRef="#br1" timeOffset="74381.2544">10142 10234 7238,'0'-20'5221,"0"20"-4580,0 0 224,0 0 320,0 0-224,-20 0-481,20 0-192,0 20-63,0-20 31,-18 19-64,-3-19-128,1 20-64,0-20 192,-19 20-192,-21-20 96,21 20-64,-41-20-64,0 0 64,1-20 65,0 20 63,0 0 224,-22-20-160,2 0 97,20 1 191,0-1-256,0-20-96,19-19 65,1 18 31,18-18 0,23-21-96,-2 21 0,20-21-224,0-19 193,0 19-161,0-20 32,0 22-33,0-22 66,0 40-98,0-19-31,20 19 257,-20 20-161,18-19 0,-18 19 0,0 20 0,21 1 0,-21-2 0,0 2-321,0 19 545,0-20-352,0 20-256,0 0-385,0 0-448,0 0-897,0 0-2114,0 20-6566</inkml:trace>
  <inkml:trace contextRef="#ctx0" brushRef="#br1" timeOffset="74648.2697">8753 8962 14509,'-40'-21'705,"40"2"832,0 19-672,0-20-320,20 0-33,20 0-320,-1 0-96,1 0-96,1 1 0,-2-1 0,1 20 65,-1-20-65,-19 20-65,0-20 65,-20 20-96,0 0 0,0 20 96,0 0 0,0 19 0,20 1-96,0 0-32,-1-1-865,21 1-1025,-20 0-3459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52:52.62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7880 9001 7142,'0'0'1442,"0"0"-449,0 0 448,0 0 449,0 0-257,0 0-608,0 0-416,0 0-65,0 20 97,0-20 32,0 0-129,0 0-63,19 0-1,-19 20-128,20-20-159,0 0-97,0 0 0,1 0-64,-3 0-64,23 20 128,-1-20-64,-22 0-64,23 0 96,-1 0-128,-1 0 128,1 0-64,-1 20-64,1-20 128,0 0-96,-1 0 96,2 19-96,17-19 0,3 0-32,-2 0 96,1 0 64,-1 0-256,20 0-32,-18 0 448,-2 0-160,20 0-192,-19 0 64,19 0 0,-20 0 0,20 0-64,2 21 0,-2-21-1,0 0-31,-19 0-128,20 0 480,-1 0-256,-20 0 32,21 0 0,-21 19 32,0-19-64,22 20 64,-2-20-32,-20 0 0,20 20-64,21-20 160,-21 0-128,1 0-64,-1 0 32,20 0 32,0 0 64,0 0-64,0 0 32,1 0 32,-1 0 0,0 0-32,0-20 32,1 20-96,-1 0 64,0 0-64,20 0-96,-19-20 0,19 20 64,-20 0 64,21-19 0,-21 19 64,20 0-96,1-21 128,-3 21-64,-16 0 0,17-19 0,1 19 0,1 0 0,-1 0 32,1-20-32,-3 20-32,3 0 32,-1 0 32,21-20-64,-21 20 128,19 0-96,2-20 64,-21 20-64,19 0 128,1 0-32,-19 0 32,18-20 0,-19 20 0,21 0-64,-21 0-64,0 0 32,-1 0 33,-19-20-65,1 20 128,-40 0-128,-1 0-96,-39-19-609,0 19-1313,-40 0-6054</inkml:trace>
  <inkml:trace contextRef="#ctx0" brushRef="#br0" timeOffset="23452.3414">14728 4729 10249,'-39'0'256,"19"0"161,-20 0-449,1 20-32,-1-1 64,20 21 224,-19 20 96,-1-20-31,20 39 287,20-19 193,0 0-417,0-1-96,40-18-31,-1-2 63,21 0 32,19-39 97,0 0 63,0-19 129,-18-1-193,18 0-160,-20-20-128,-19 1 0,0-1-31,-21 0 31,-19 0-32,-19-19-96,-1 19-224,-40 0 576,1 1-352,0 19 32,-22-1 0,22 21 32,-20 21-32,19 18-64,21 1-32,19 0 32,20-1 32,0 1-192,40 0 96,-1-20 32,21 0 0,-1-1 32,0-19-1,2 0-31,-22 0-320,1 0-1282,0-19-4131</inkml:trace>
  <inkml:trace contextRef="#ctx0" brushRef="#br0" timeOffset="23727.3571">15404 4928 13004,'-20'0'1633,"20"0"-159,0 0-97,20 0-704,-20 0 416,39 0-545,-19 0-544,20 0 0,-21 0-192,21 0-769,1 0-1761,-23 0-6439</inkml:trace>
  <inkml:trace contextRef="#ctx0" brushRef="#br0" timeOffset="23870.3653">15443 5047 17104,'20'20'160,"0"0"1121,19-20-384,1 0-289,1 0-287,-23 0-449,2 0-1538,1 0-2562</inkml:trace>
  <inkml:trace contextRef="#ctx0" brushRef="#br0" timeOffset="24535.4033">16356 3894 7366,'-20'0'3652,"20"0"-2531,0 0 192,0 0-672,20 0 320,0 0 384,0 0-576,1 0-481,17 0-256,3 0 0,-3 0-32,-17-19-256,19 19-897,-20 0-1217,-20 0-2211</inkml:trace>
  <inkml:trace contextRef="#ctx0" brushRef="#br0" timeOffset="25118.4367">16376 3914 512,'0'0'7783,"0"0"-8199,0 20 448,0-20 737,0 20 512,0-20-128,0 20-192,20 19-96,-20 2-321,21-2 353,-3 0-384,-18 21-289,20 0-32,-20 0-64,0 39-96,20-20 32,-20 21 32,0-21 417,21 20 480,-21 1-193,0-20 33,0 19-96,0-20-481,0 21-32,0-20-127,20-2-65,-20 22 32,0-20-160,0-21-65,0 21 1,0 0 0,0-21 160,-20 1 0,20-21 128,-21 1 64,21 19 1,-20-19 63,0 0 96,20 19-320,-18-19 32,18 20 0,0-20-64,0 20-32,0-41 32,0 21-32,0-40 64,0 20 0,-21-20 32,21 0 0,0 0 32,0 0 129,0 20 127,0-20-32,0 0-95,21 0-33,-21 0 0,18 0-32,-18 0 32,40 20-192,-19-20-64,-1 0 32,19 0-128,1 0-320,-1 0-129,1 0-320,-20 0-608,19 0-866,-39-20-4003</inkml:trace>
  <inkml:trace contextRef="#ctx0" brushRef="#br0" timeOffset="25832.4775">17071 3894 9673,'0'-19'2594,"0"-2"-608,0 21-545,0 0-480,0-19-96,-20 19-545,1 19-448,-1 2 64,0-2 0,0 21 32,-1 0 32,3-1-96,18 21 0,0-20-32,18 0 0,3-21 96,19 1 32,-1 0 32,1 0 32,19-20 64,-19 0 32,0-20 0,-1 0-32,2 0 64,-21 1-31,-20-21-65,0 20-288,0-19-225,-41-21 1,21 40 192,-39-20 63,19 20 257,-19 20 97,19 0 31,-19 0-96,39 20-160,-21 0 32,41 0 0,0 0-32,21-1-96,19 1 64,19 1-32,-19-2 0,-1-19-289,1 0-1280,0 0-2307</inkml:trace>
  <inkml:trace contextRef="#ctx0" brushRef="#br0" timeOffset="26135.4948">17567 4132 12523,'0'0'993,"-20"0"-1217,1 21 576,19-21 129,-20 0 416,20 19-481,-20-19-288,20 20-160,20-20-64,-20 20 64,39-20 160,-19 0 0,20 0 32,-20 0 97,19-20 223,-19 20 97,0-20 31,-20 1-31,-20-2-97,20 2-159,-40 19-417,21-20-417,-21 20-832,0 20-1346,1-20-3427</inkml:trace>
  <inkml:trace contextRef="#ctx0" brushRef="#br0" timeOffset="26748.5298">17170 4550 11755,'0'-40'2914,"-20"40"-2689,1 0 1088,19-20-576,-20 20-673,0 20-96,-20-20-32,21 40-161,19-20-63,0 19 192,0 1-96,19 0-97,1 0 161,20-20-96,-1-1 0,1 2 224,0-2 96,19-19 224,-18-19 321,-23-2 32,23 2 31,-41-1 97,20-20-224,-20 20-129,-41-19-160,21-1-96,-39 0-192,19 20-96,-19 0 96,19 0-64,-19 20 32,39 0-96,-19 0-96,19 20 96,0 0 32,20 20 32,40-1 0,-21-18 0,21-2-1,19 1 1,-19 0 128,0-1-96,-1-19-32,-19 0-192,1 0-192,-1 0-257,-20 0-704,0-19-2691</inkml:trace>
  <inkml:trace contextRef="#ctx0" brushRef="#br0" timeOffset="27065.548">17627 4689 14958,'0'0'448,"0"19"1314,-20-19-161,20 21-832,0-1-321,0-1-319,0 2-161,0 19-321,0-20-864,0-1-1794,20 1-9385</inkml:trace>
  <inkml:trace contextRef="#ctx0" brushRef="#br0" timeOffset="27852.593">17170 5067 13708,'0'0'929,"-20"0"-1057,1 0 96,-21 0 32,0 20 0,21 0-32,-1-1 32,0 21 0,20 1 32,20-2-64,0 0 32,19-18 0,1 18-96,19-19 32,-19-1 192,19-19 128,2 0 97,-23-19 319,3-1 161,-21 1 0,-1-22-160,-19 22-129,-19-21-224,-1 21-256,-21-22 1,-17 22-1,-3-21-193,2 40 290,19 0-193,-19 0 0,19 19-97,21 2 65,19-2 32,0 1-32,39 1 64,-19 18 96,20-19-128,-1-20 64,1 19 64,19 2-96,-39-21-96,21 0-192,-23 0-64,2 0-705,1 0-1698,-1-21-3459</inkml:trace>
  <inkml:trace contextRef="#ctx0" brushRef="#br0" timeOffset="28436.6265">17547 5285 13036,'0'0'1249,"0"0"-416,20 0 640,0 0-736,0-19-32,0 19-545,-1 0-224,1 19 96,0 2-160,-20-21 128,0 20-321,0-1 193,-20 1 128,0-1 32,-19 2 96,19-1 97,20 0-129,-20-20-64,20 0 0,20 19 128,0-19 32,0 20-64,19-20-224,1 0-224,-1 0-609,-19 0-1377,-20 20-4036</inkml:trace>
  <inkml:trace contextRef="#ctx0" brushRef="#br0" timeOffset="28652.6388">17269 5663 19058,'0'0'-321,"0"0"97,0 0 160,0 21-929,20-21-1217,-20 0-10955</inkml:trace>
  <inkml:trace contextRef="#ctx0" brushRef="#br0" timeOffset="28775.6458">17310 5842 14381,'0'19'-769,"0"-19"-416,0 0-2658</inkml:trace>
  <inkml:trace contextRef="#ctx0" brushRef="#br0" timeOffset="28913.6537">17289 5981 1761,'0'40'-64</inkml:trace>
  <inkml:trace contextRef="#ctx0" brushRef="#br0" timeOffset="29020.6598">17330 6100 13933,'18'20'3043,"-18"-20"-3107,0 0 416,0 0-576,0 0-2883</inkml:trace>
  <inkml:trace contextRef="#ctx0" brushRef="#br0" timeOffset="29727.7003">17269 6338 15630,'0'-19'577,"-20"19"-1,20-20 545,-19 20-352,-1 0-384,0 0-417,0 0-129,0 20 129,20 20-32,-19-20 96,19 19 0,0 21-32,19-21 0,1-19 128,20 20-192,-1-20 128,1 1-160,19-21 289,-18 0-193,-1-21 160,-1 1-32,-19 0 96,-20 0-64,0-19 0,0 19-64,-40-20-96,1 20-96,-2-19-64,-17 19 0,-3 20 128,22-21 64,-1 42 96,20-21-64,1 20 64,19-1 0,0 21 1,19-20-193,21 0-97,19 0-223,-19-1-385,19-19-480,-18 0-1089,-1 0-3492</inkml:trace>
  <inkml:trace contextRef="#ctx0" brushRef="#br0" timeOffset="30008.7164">17567 6557 11594,'20'40'1025,"-20"-19"-352,0-2 1249,0 0-353,0-19-287,0 21-482,0-21-159,0 0 128,0-21-353,0 2-96,0 0-320,20-22-64,-20 21-192,20 0-288,-1 0 319,1 1 129,0 19 192,0 19 193,1-19-33,-3 20 192,2 20 33,-20-20-385,21 1-192,-21 17-801,0-38-1121,20 21-1057,-20-21-11050</inkml:trace>
  <inkml:trace contextRef="#ctx0" brushRef="#br0" timeOffset="31127.7804">17984 3974 10570,'-20'0'640,"20"-20"577,0 20 32,0 0 161,0-20 95,0 20-576,0 0-833,0 20-64,20-20 289,0 20 63,20-20-96,-1 20-160,1-20 32,19 0-63,2 0-97,-22 0 32,1 0 0,-20 0-64,-1 0 64,1 0-161,-20 0 65,20 0-32,-20 19 96,0 22-32,0-2 32,0 0 64,0 1-96,0 20 96,0-1-64,20 2 0,-20 18 0,0 0 0,0 1 0,0 19 32,0-20-160,0 21 64,0-20 32,0-1 32,0 1-96,0-21 0,0 41 160,-20-21-32,20 1 64,-20-1 32,20-19 97,0 19-65,0-19 64,0-1-128,0 1 0,20 0 0,-20-1 32,20-19-128,-20 0 96,0-1 65,20 1 127,-20-20 96,0 20-96,0-21-63,19 21-97,-19 1 0,0-22 32,20 1-96,-20 19-32,0-18-32,20-1 64,-20-1-96,0 1 96,0 20 96,0-20 225,0 0 95,0-20-127,0 19-257,0 1 0,0 0-64,0-20-32,0 20 0,0 0 32,20-20 0,-20 0-32,0 21 32,0-21 64,0 0 0,0 0 0,0 0 160,0 0-63,0 0-1,0 0 96,-20 0-192,20 0-64,-20-21-192,-19 21-64,19 0-417,-40-20-640,21 20-993,-22 0-737,-18 0-4612</inkml:trace>
  <inkml:trace contextRef="#ctx0" brushRef="#br0" timeOffset="32180.8406">2003 7769 16495,'-20'20'320,"20"-20"-608,0 0 640,0 0 481,20 0 192,20 0-352,1 20-417,38-20-192,0 0 32,0 20-96,0-20 0,-19 0-192,-1 0-320,2 0 351,-22 0-511,-19-20-417,-20 20-897,0 0-1441</inkml:trace>
  <inkml:trace contextRef="#ctx0" brushRef="#br0" timeOffset="32446.8558">2341 7710 9577,'0'0'5957,"20"0"-6277,0 0 512,19 0 705,1-20 256,19 20-128,2 0-416,-2 0-257,0 20-64,-19-20-288,0 20 0,-1-1 0,1 1-64,-20 0 32,-20 0-64,0 0 224,-20 0 0,0 19 0,-20-19 129,-19 20-225,0-20-64,-1 20-705,-20-1-1729,22 1-5094</inkml:trace>
  <inkml:trace contextRef="#ctx0" brushRef="#br0" timeOffset="51811.9633">3195 7014 256,'39'-20'865,"-39"0"-33,0 20 450,20 0 287,-20 0-224,0 0-416,0 0 192,0 0 160,0 0 65,0 0-129,0 0-160,0 0-288,0-19-193,-20 19-320,20 0-95,-20 0-193,1 0-33,-1 0-31,-20 0 0,1 19 64,19 1 32,-20-20-96,1 20 64,19 0-288,-1-20 96,21 20 128,-20-20 96,20 0-65,0 0 98,0 20 127,20-20 224,-20 19-128,21 21-128,-21-19-32,0 38-96,0-19 65,0 19-33,0 1-32,0-1 0,0 1 32,20 19-32,-20-20 32,0 22 0,0-2-32,0 0 64,0 1-32,0 0 352,18-1-64,-18 21-127,0-21-33,21 0-64,-21-19-64,20 20 32,-20-21-64,20 0 0,0 2 32,-20-2 0,19-19 0,-19-1-32,0 1 0,20-20 32,-20 0 128,20 0 128,-20-1 33,20 2-129,0-2-64,-20-19-128,19 20 32,1-20 0,0 20 0,0-20-64,0 20 64,-1-20-32,21 0-64,1 20 32,-3-20 64,3 0-96,-2 0 96,21 0-96,-21 0 96,21 0 0,-1 0-32,2 0-32,-3 0 96,22-20-96,0 20 0,-1 0 96,0 0-96,21 0 32,-1 0 32,-20 0-32,20-20 0,0 20-32,-18 0 64,18 0-32,-20 0 0,20 0-32,-20 20 64,21-20-64,-1 0 32,0 0 0,0 0 32,21 20-64,-21-20 32,20 0 32,-19 20-32,19-20 0,-1 0 0,-17 19 64,16-19 0,3 21-32,-1-21-32,0 19 0,-19-19 32,19 0 96,0 0-256,-1 0 192,2 20-64,-1-20 0,0 0 32,1 0-64,-2 0 64,1 0-32,-20 0 0,21 0 32,-1 0-32,-20 0 64,21 0-31,-21 0-1,20 0-97,-20 0 65,1 0 0,-1 0-64,0 0 64,20 0-64,-19 0 96,17 0-32,-16 0 0,-2 0 32,19 0-32,-18 0 0,-1 20 97,20-20-226,-20 0 225,21 0-96,-21 0 0,0 0 33,0 0-66,1 0 66,-1 0-66,0 0 130,0 0-161,0 0-225,21 0 545,-21 0-127,0 0-161,1-20-32,-21 20 64,20 0 0,0 0-33,0 0 130,-18 0-129,18 0 96,0 0-193,1-20 129,-1 20 129,0 0-258,-20 0 226,20-19-129,0 19 0,-19 0 64,19 0 0,-19 0-32,20 0 32,17 0-64,-17 0 32,-1 0-64,0 0 64,0 0 64,2 0-64,-2 0 224,1 0-160,-1 0 0,-20 0-64,20 0 32,0 0-32,1 0 32,-1 0-32,0 0 0,0 0 64,0 0-192,1 0 224,-21 0-96,20 0 0,0 0 32,-20 0 32,22 0-64,-22 0 0,0 0 0,0 0-64,0 0 64,2 0 0,-22 0 0,0 0 64,1 0-64,-1 0 32,2 0 32,-3 0-128,-17 0 96,-3 0-64,3 0 0,-1-21-32,-1 21 96,-19-19-96,0-1-32,0 20 192,-20-20 0,19 0-64,-19 0 32,0 0 128,0 1-128,0-21-64,0 20 129,0-20-226,0 0 33,0 1 32,0-1 32,0-19 0,0 19-32,20-20 32,-20 0 96,20-19-160,-20 20 32,20-21 96,-20 0-96,0 1 96,0-21-128,21 21 64,-21-21-64,0 21 0,0 0-64,-21-2 64,21 3-64,0-2 0,0 20 32,0-19 32,0 19-32,0 1-1,0 19 65,0-19 32,0 19 97,0 0-1,0 0 32,-20 20-96,0 1 32,0-21-128,1 40 32,-1-20 32,-20 0-32,1 20-32,-1 0 64,-1-20 0,-17 20-160,17 0 192,-18 0-32,-1-19-65,1 19 65,0 0 33,-22 0-1,2-20 160,0 20-128,-20 0-32,0 0 0,0 0 0,-21 0 32,1 0-192,0 0 160,-19 0-160,18 0 64,-19 0 0,-19 0 32,-2 0 64,2 0-64,0 0 128,-2 0-192,-18 0 96,18 0 0,-18 0 32,-1 0 0,-19-20-32,20 20 32,-2 0-96,-19 0 64,1 0 0,-1 0-32,1 0 64,0 0 0,-1 0-64,21 0 64,-21 0 0,1 0-128,-1 0 256,20-20-256,-20 20 128,1 0-32,-1 0 96,1 0-128,20 0 96,-1 0-32,1 0 32,-2 0-64,22 0 0,-20 0 32,18 0-96,-18 0 128,20-20-96,-22 20 32,22 0 0,-21 0 64,20 0-128,-20 20 0,1-20 128,18 0-32,-18 0-32,20 0 0,-40 0 0,18 20 0,-19-20 96,21 20-128,-20-20 32,-1 20-32,1-20 0,-1 19 64,21 1-32,-2-20 96,2 20-384,-1-20 576,1 20-416,18-20 32,2 0-96,19 20-289,-1-20-384,22 20-832,-1-20-3780</inkml:trace>
  <inkml:trace contextRef="#ctx0" brushRef="#br0" timeOffset="53394.0539">11155 12895 8167,'-39'0'1794,"19"0"-449,0 0-128,-1 0-352,1-19-448,20 19-353,0 0-257,0 0 258,20 0-33,1 0 224,19 0 64,-1 0-96,21 0-32,-1 0-127,20 0-33,-18 0 64,18 0-64,20 0 96,0 0 96,0 19 64,41-19 65,-21 0-33,19 0-64,2 0-128,18 0 64,-19-19-95,20 19-97,0 0 32,-1 0-64,2 0-65,-2 0 1,0 0 96,2 0 0,-2 0 96,2 0-96,-2 0 129,2 0 31,-2 0 64,1 0 64,0 0-128,-20 19 193,19-19-1,2-19-32,18 19-31,-40 0-193,22-20-96,-2 20 0,-18-19 0,-21 19-32,0 0-225,-40 0-447,0 0-1314,-20 0-5253</inkml:trace>
  <inkml:trace contextRef="#ctx0" brushRef="#br0" timeOffset="62434.571">3254 9041 1089,'-20'0'2114,"20"0"-769,0 0-160,0 0 96,0-20 193,-20 20 255,20 0-576,0 0-512,0-20 160,0 20 63,0 0-127,-19 0-481,19 0-256,0 0-32,19 0-32,1 20 160,0-20-32,39 0-32,2 0-32,-3-20-320,22 20-545,-20-20-2113,-1 20-7623</inkml:trace>
  <inkml:trace contextRef="#ctx0" brushRef="#br0" timeOffset="69290.9631">18460 7154 11306,'-19'0'1442,"19"0"223,0-21-480,0 21-320,0 0-128,0 0-65,0 0-383,0 0-129,19 0 160,-19 21 65,20-21-33,-20 19-64,20 1-64,-20 20 65,20-1-129,-20 1 0,0 0-128,0 19-32,0 21 128,0-20-96,0 18 64,0 23-32,0-2 32,0 20 97,0 0 31,0 0 192,21 21-192,-21 19 1,18-21 127,-18 22-160,0-2 160,0 1-191,0 20 63,0-19-64,0-1 256,0 0-224,-18 19 161,18 2 63,-21-22-192,21 21 33,0-39 95,0 18-160,0 1-192,0-20 0,0 1 64,0-22-160,21-18-64,-21-20-449,0-1-544,0-39-672,-21 19-674,21-39-2113</inkml:trace>
  <inkml:trace contextRef="#ctx0" brushRef="#br1" timeOffset="76501.3756">9527 8703 32,'40'-19'3395,"-40"-2"-2050,20 2-1057,0 19-288,-20-21-192,19 2-96,-19 19 192,0-20-449,-19 0-1345</inkml:trace>
  <inkml:trace contextRef="#ctx0" brushRef="#br1" timeOffset="77099.4097">9328 8464 7591,'-20'21'1889,"2"-21"1,18 0 448,0 0-224,-21 0-320,21 0-833,21 0-352,-3 0 191,23 0-223,-1 0-33,19 0-159,1 20 63,-1-20-31,20 0-65,20 0-192,1 0-128,19-20 128,-20 20-128,21-21 32,-41 21-64,-20 0 0,1 0-64,-40 0 32,0 0-352,-20 21-289,0-21-159,-20 20-450,-20-1-768,0-19-4900</inkml:trace>
  <inkml:trace contextRef="#ctx0" brushRef="#br0" timeOffset="80517.6053">19274 7312 10986,'0'-59'512,"0"59"802,0-20-482,0 20-639,20 20 127,-20 19 321,20 21-193,0 19-160,-20 20-160,20 21 0,-20-21-63,-20 20 31,20-19-64,-20-21 224,20-19 384,0-20-63,0-20 96,0-20 448,0-20-256,0 0-641,0 0-192,20-40-64,-20 21-32,20-21-96,19 20-193,-19 0-159,1 1 352,-1 39-1,0 0 97,-2 20 289,3-1-129,-21 21 64,20 20-160,0 0-288,-20-1 480,20 1-929,-1-21-1121,1 1-1281,-20 0-1281</inkml:trace>
  <inkml:trace contextRef="#ctx0" brushRef="#br0" timeOffset="80863.6251">19790 7928 15758,'0'-20'1794,"0"20"-1858,-19 20 64,19 0 128,0 0-64,19 20 96,1-1-352,0 1-288,1 0 63,-1-20 321,18 0 96,-17-20 96,-1 0 32,0 0 65,-1-20 95,1-20-160,-20 20-64,-20-20 0,1 1-64,-1 18-64,-21-18-288,3 39 160,18 0 160,-1 0 128,1 20-64,0-1 64,40 22-32,0-22 32,21 1-32,-3 0-96,23 0-192,-2-20-257,-19 0-640,-1 0-2242,1-20-5734</inkml:trace>
  <inkml:trace contextRef="#ctx0" brushRef="#br0" timeOffset="81252.6474">20367 7332 12043,'-20'-40'1601,"20"20"-800,-20 20 192,-1 20-32,21 20 352,-18 19-288,-23 1-288,21-1-128,0 22-33,0-22-288,20 21-192,0-41 33,20 21-161,20-21-417,-19 1 33,17 0-225,3-20-160,-1-20-448,-1 0-961,1-20-2402,-20-20-5286</inkml:trace>
  <inkml:trace contextRef="#ctx0" brushRef="#br0" timeOffset="81404.6561">20426 7629 11979,'-20'-19'2722,"20"38"-2561,0 2 415,0 19 321,40 0 32,0-1-385,-1 1-319,21 0-738,-1-21-224,0 21-224,-18-40-992,-1 20-1090,-22-40-2178</inkml:trace>
  <inkml:trace contextRef="#ctx0" brushRef="#br0" timeOffset="81555.6647">20723 7710 6694,'-59'-20'2883,"19"40"-930,20 0 97,-19-1-672,-1 21-257,20 0-385,1-1-511,-1 1-321,20-20-545,0 20-512,20-40-609,19 0-544,-19 0-3107</inkml:trace>
  <inkml:trace contextRef="#ctx0" brushRef="#br0" timeOffset="81757.6762">20823 7411 15118,'60'80'672,"-41"-41"-127,21 1 1409,0 19-449,-21-18-352,-19 19-993,0-1-352,-19 20-448,-1-19 31,-20-20-96,20 0-704,1-20-1153,-1-20-3844</inkml:trace>
  <inkml:trace contextRef="#ctx0" brushRef="#br0" timeOffset="81909.6849">21260 7591 18449,'59'19'320,"-19"-19"-224,0 19 161,-21-19-193,1 21-128,0-21-1057,-20 20-3652</inkml:trace>
  <inkml:trace contextRef="#ctx0" brushRef="#br0" timeOffset="82031.6919">21280 7710 18257,'0'39'128,"20"-39"929,-1 20 833,21 0-1154,0-20-415,-1 0-930,1 0-1825,-1 0-4196</inkml:trace>
  <inkml:trace contextRef="#ctx0" brushRef="#br0" timeOffset="82578.7231">22331 7411 17360,'-19'-39'576,"-1"39"-640,-20 19-384,20 1 544,-19 0-64,-1 20 64,1 19-128,19 2 96,0-23-96,0 23 96,20-2-32,0-19 64,40 0 0,-1-20 193,1-1 127,19 1 225,1-20-1,-21-20-127,22 1-193,-23-21-64,-18 0-224,1 1-128,-21-1-416,-41-21-353,3 23-480,-23-2-257,2 19 1250,0 1 576,-1 40-96,21 1 0,-1-2 129,40 2 191,0 17 225,20-17-161,39 19-95,1-20-129,-1 0-64,20-20-320,0 0-352,-18 0-738,-22 0-2177,1-20-7943</inkml:trace>
  <inkml:trace contextRef="#ctx0" brushRef="#br0" timeOffset="82738.7323">22511 7272 17680,'19'20'321,"21"-20"-161,0 0 352,19 0 257,-19 20-385,19-20-480,-18 0-1089,-3 0-1089,-17 0-3107</inkml:trace>
  <inkml:trace contextRef="#ctx0" brushRef="#br0" timeOffset="82874.7401">22629 7272 11306,'-19'40'3203,"19"0"-2658,0-1 864,19 1 129,-19 0-898,20 19-512,-20-19-672,20 19-1090,0-38-2273,0 19-6407</inkml:trace>
  <inkml:trace contextRef="#ctx0" brushRef="#br0" timeOffset="83063.7509">22868 7591 16591,'60'38'577,"-21"-17"800,1-1 609,-1 20-737,21-20-704,-1 19-513,-19 1-769,19-20-224,-38 19-256,19-19-1313,-40-20-2499,18 0-4100</inkml:trace>
  <inkml:trace contextRef="#ctx0" brushRef="#br0" timeOffset="83221.76">23285 7610 15983,'-59'60'1025,"38"0"640,-19-21 930,-19 21-1410,39 19-833,-20-19-352,21 0-1217,-1-1-1121,-20 1-3460</inkml:trace>
  <inkml:trace contextRef="#ctx0" brushRef="#br1" timeOffset="85541.8927">9865 8604 11530,'0'0'609,"0"0"-257,0 0 385,-20 0 416,20 0-320,0 0-192,0 0-1,20 19 193,-20-19 32,0 21-225,0-21-127,0 19-129,20 2-128,-20-21-63,0 19-1,20 1 0,-1 20-64,1-20-96,0 0 0,0 19 32,0-19 64,19 20-128,1-1 0,19-18 0,-18 18 0,38 1 64,-20 0 32,21 0 33,19-21-129,-19 21 64,39-20-32,-20 20-32,20-20-32,-1 19 64,22-19-128,-1 20 96,-1-20-64,2 19-1,-1-18-95,20-2 64,0 21 0,20-21 64,-21 2-256,20 19 544,2-20-224,-2 20-64,21-21 64,-21 21 0,20-20-32,-18 20-64,19-1 192,-1-19-160,0 20 0,21-20 32,-21 20 96,20-21-96,0 1 0,-19 20 0,19-20 64,-19 0-32,19 0 0,-19-1 0,19 1-32,-19 1-64,-1-2 160,1-19-96,-1 20 64,-20-20-128,2 20 96,-2-20-64,1 0 129,-20 0-65,0 0 96,-20 0 32,-21 0 128,-19 0 96,2 0-159,-2 0-65,-20 0-128,-20-20 32,2 20-96,-23 0 64,3 0-32,-3-20-481,-38 20-127,21 0-353,-21 0-96,-21 0-769,3 0-1185,-2-19-1921</inkml:trace>
  <inkml:trace contextRef="#ctx0" brushRef="#br1" timeOffset="85793.9071">18897 9935 1953,'0'0'14158,"0"20"-14158,20-20 32,21 0 64,-3 20 384,23 0 129,-2 0-321,0 20 97,21-21 223,-41 22 129,1-2-513,-20 0-160,-20-18 0,0 18-32,-40-19 128,0 0-64,-19 0-96,0 0-96,-1 0-672,1-1-770,18-19-1697,3 21-8968</inkml:trace>
  <inkml:trace contextRef="#ctx0" brushRef="#br1" timeOffset="86443.9442">19731 9478 11306,'-20'-39'385,"20"39"-449,20 19 64,-20 21 1057,20 20 352,0 20-512,-20 19-449,19 0-128,-19 20 33,-19 0-257,-1-39 0,20 0 0,0-21 160,-20-39 321,20 0 127,0-20 289,0 0-224,0-40-577,20 20-96,-20-19-128,39-21 32,-19 20-160,0 0 0,21 1 96,-3 39 32,-17 0 64,-1 0 128,0 39 128,-20 1-95,0 0-1,0 0-224,0 19 0,0-19-449,0-20-800,0 19-961,19-18-2402</inkml:trace>
  <inkml:trace contextRef="#ctx0" brushRef="#br1" timeOffset="86797.9644">20227 10094 16047,'0'0'160,"-20"0"-160,20 21 769,-20-2 191,20 21-415,0 0-257,0-20-160,20 19-128,0-19 129,21 0-97,-3-20 128,-17 0 0,-1 0 32,20-20-64,-21 0 0,-19-19-64,0 19 0,0-20-64,-19 0-224,-21 21-128,-1-2 224,3 21 288,17 0 32,-19 21-192,20-2 96,20 1 0,0 0-32,20-1 64,20 2 129,19-1-417,-18-20-193,18 0-255,1 0-706,-21 0-1472,-19-20-3780</inkml:trace>
  <inkml:trace contextRef="#ctx0" brushRef="#br1" timeOffset="87041.9785">20664 9538 16143,'0'-21'1569,"0"21"-1345,0 21 129,-20-1 768,20 20 224,-20 19-160,20 21-768,-20-1-161,20-19-256,0 19 0,20 1-192,-20-21-257,40-19-127,-19 0-161,-3-21-288,2-19-224,21 0-737,-21-19-1505,-20-1-1314,18-19-2177</inkml:trace>
  <inkml:trace contextRef="#ctx0" brushRef="#br1" timeOffset="87279.992">20802 9856 12812,'21'20'3299,"-21"-1"-2114,20 2-192,0-2-256,19 21-225,1-20-320,19 0-288,-19 0-577,1-20-95,-21 0 95,-2 0-544,-18 0-321,0-20 449,0-20 449,-18 20 512,-2 0 128,-21 20 128,21-19 448,-19 38-223,19-19-65,-20 20-32,1 20 65,19 0-193,-20-1-128,19 2-673,3 18-3171</inkml:trace>
  <inkml:trace contextRef="#ctx0" brushRef="#br1" timeOffset="87518.0057">21102 9598 12523,'59'19'1602,"-39"21"-673,19 0 896,-19 20 129,20 19-224,-20-20-449,-20 21-1089,0-20-96,-20 20 33,0-21-1,0-19-353,-19-1-287,19-19-129,-21 0-608,41 0-544,-20-20-2564</inkml:trace>
  <inkml:trace contextRef="#ctx0" brushRef="#br1" timeOffset="87707.0164">21517 9895 17072,'40'0'448,"-19"0"-288,17 0 737,23 0-384,-22 0-545,-19 0-1090,0 0-3906</inkml:trace>
  <inkml:trace contextRef="#ctx0" brushRef="#br1" timeOffset="87836.0239">21557 9975 17104,'-20'40'1185,"20"-40"-801,20 20 1506,21-20-160,-23 0-898,23 20-671,-1-20-674,-21 0-1761,1 0-2659</inkml:trace>
  <inkml:trace contextRef="#ctx0" brushRef="#br1" timeOffset="88334.0524">23106 8941 13548,'0'21'513,"0"-21"159,0 39 706,0 1-225,0 0-352,20 0-513,-1 19-288,-19 21-64,20-21-385,-20 1-704,20 0-1089,0-1-1730,-20-19-1024</inkml:trace>
  <inkml:trace contextRef="#ctx0" brushRef="#br1" timeOffset="88543.0643">22550 9657 14926,'-79'20'1569,"79"0"-1152,0 0 223,40 0 513,19-20-128,20 0-544,60 0-353,40 0 32,19 0 320,1 0 33,-20 0-321,-61 0-160,22 0-64,-1 0-1057,-21 0-1121,2 0-1410,-60 0-8519</inkml:trace>
  <inkml:trace contextRef="#ctx0" brushRef="#br1" timeOffset="88919.0859">22511 10293 15822,'0'0'961,"0"0"-736,0 20 1088,0-20-96,19 20-448,-19 19-353,20 1-224,-20 0-256,20 0-256,-20 0 0,20-1-129,-20 1 33,20-20-161,-20 0-480,0-20-833,19 0-2177</inkml:trace>
  <inkml:trace contextRef="#ctx0" brushRef="#br1" timeOffset="89076.0947">22669 10313 14189,'20'0'2018,"-20"0"-2018,20 0 96,19 20 160,22-20 513,-2 0-449,1 0-288,-1 0-736,0-20-1218,-39 20-1986,20 0-4228</inkml:trace>
  <inkml:trace contextRef="#ctx0" brushRef="#br1" timeOffset="89228.1035">22888 10174 1089,'-20'40'10441,"20"-20"-9832,0 19-129,0 1 577,0 0-224,0 19-416,0-19-353,0 19-673,0 1-864,20-20-2275</inkml:trace>
  <inkml:trace contextRef="#ctx0" brushRef="#br1" timeOffset="89567.1229">23305 10472 17424,'0'20'1217,"0"-20"-1601,20 0 416,-2 0 192,3 0 160,-1 0-127,0 0-129,19 0-96,1-20 96,-20 0-64,0 20 0,-20-20-96,-20 0-128,0 20 128,-20-19-32,1 19 352,-1 19-128,1 1-96,-1 20 64,19-20 161,1 20 159,40-21-64,1 22-159,19-22-97,-1-19-224,-19 0-257,20 20-544,-1-20-608,1 0-1506,19-20-5797</inkml:trace>
  <inkml:trace contextRef="#ctx0" brushRef="#br1" timeOffset="89799.1361">23761 10214 4836,'-19'0'10826,"19"0"-10185,0 0 384,0 0 64,19 0-641,1 0-544,0 0-640,20 0-578,-1 0-2113,-19 0-5221</inkml:trace>
  <inkml:trace contextRef="#ctx0" brushRef="#br1" timeOffset="90180.158">24157 10094 13676,'0'-20'-352,"0"20"-128,0 0 896,-18 0-64,-2 0-127,20 20 127,-21 1 32,1-2 33,20 1-65,0 19-160,0-18-96,20 18 96,1-19 193,-1 0 223,19 0 33,-19-20 0,20 0-289,-21 0 32,21-20-159,-20 0-33,0 0-192,-20-19-128,0 18-257,0-18-672,-20 19-448,-20-20 384,1 20 929,-1 1 288,20 19-64,-19 0 288,39 19 257,-20 1 448,20 20-289,20-20-159,-2 0-321,3-1-160,19 2-224,-1-1-352,-19-20-1186,20 0-2722</inkml:trace>
  <inkml:trace contextRef="#ctx0" brushRef="#br1" timeOffset="90339.1671">24396 9955 15887,'0'-20'992,"0"20"-863,20 0 1440,0 0-544,19-19-705,2 19-352,-1 0-800,-1 0-1347,-19 0-3554</inkml:trace>
  <inkml:trace contextRef="#ctx0" brushRef="#br1" timeOffset="90483.1753">24516 9916 11851,'-21'19'2594,"21"1"-1633,0 0 1153,0 0-544,21 0-770,-21 20-736,20-1-672,-20-18-673,0 18-1250,20-19-4163</inkml:trace>
  <inkml:trace contextRef="#ctx0" brushRef="#br1" timeOffset="90649.1848">24615 10174 14445,'40'0'1313,"-21"0"385,1 19 416,20-19-1153,-20 21-833,19-1-256,1-1-513,-1 1-512,-19 0-961,21-20-3203</inkml:trace>
  <inkml:trace contextRef="#ctx0" brushRef="#br1" timeOffset="90793.193">24933 10174 12075,'-21'0'1441,"21"0"289,-40 19 993,22 2-866,-3 18-1344,-19-19-962,20 20-1729,-19 0-3811</inkml:trace>
  <inkml:trace contextRef="#ctx0" brushRef="#br1" timeOffset="91305.2222">24178 9836 8167,'-21'0'5702,"3"0"-5318,-2 0 609,20 0 961,0 0-641,0 0-993,38 0-192,3 0-63,18 0-33,21 0 192,19 0-128,1 0-32,-1 0-96,20 0-769,-40 0-1537,-20 0-2723</inkml:trace>
  <inkml:trace contextRef="#ctx0" brushRef="#br1" timeOffset="96092.496">9349 7133 8103,'-41'0'1313,"41"0"-288,-18 0-736,18 0 63,-21 0 769,21 21 288,-20-2-256,20 21-288,20 0-160,1-1-289,-21 1-288,18 19-31,2 21-33,-20-21 0,0 21 0,0-20 0,0 19 64,0 1 96,0 19 32,-20-19-127,20-1-129,-18 1 96,18-1-64,0-19 0,0-1-32,18-19 32,-18 19 0,0-38 96,20-1-192,-20-1 160,0 1-128,0-20 192,0 20-192,0-20 64,21 0 256,-21 0-128,20 0 65,-20 0-129,20 0-32,19 0-96,-19-20 64,20 20-64,-20 0 96,19 0-384,1 0 448,-1 0-32,1 20-160,1-20 128,-3 0-32,23 20 0,-22-20-32,21 0 0,-1 0 32,0 0-32,1-20 0,-1 20 0,2 0 0,-2 0-32,20 0 64,-19 0-32,-1-20-64,20 20 192,-18 0-224,18 0 96,0 0 0,-19 0 32,19 0-320,0 0 544,-20 0-320,22 0 0,-2 0-32,-20 0-65,22 0-223,-23 0 576,1 0-256,2 0 0,-22 0 32,1 0-256,0 0 224,-21 0 32,1 0 0,-20 0 96,20 0-128,0 20 0,-20-20 32,39 0 32,-19 0-96,20 0-353,-19 0 193,17 0-225,-17 20 97,19-20 256,-22 0 96,3 0 96,-21 0-32,20 0 32,-20-20 192,20 20 65,-20 0-97,0 0-64,0 0-96,0 0-32,0-20 0,0 20-64,0 0 32,0 0 0,20-20 32,-20 20 0,0-19-288,0 19 608,0-20-128,0 20 1,0-21-354,20 2 290,-20-1-225,0-19 64,19 18 32,-19-18 32,0-1-96,0-20 0,0 1 96,0-1-160,0 0 96,0-19-97,0-21 130,0 21 31,0 0-161,20-21 97,-20 20-64,0-19 0,20 0-32,-20 20 64,0 19 64,0 0-96,0 1 224,0 19-128,0 20 0,0 0 65,0 0-130,0 20 1,0-19-128,0 19 128,0 0-128,0 0 128,0 0-64,0 0 32,0 0 32,0 0 0,-20 19 192,0-19-96,-19 20 32,-1-20-96,-19 20 128,-22-20-32,2 20-96,-40-20 32,1 0-64,-42 0 193,2 20 95,-22-20-128,22 0 64,-20-20 128,18 20-191,-18-20 351,20 20-160,-2 0 1,2 20-193,39-20-128,-21 20-32,22 19-321,17 1-768,2 0-672,0 0-1891,20 0-8455</inkml:trace>
  <inkml:trace contextRef="#ctx0" brushRef="#br0" timeOffset="183855.5159">18858 4093 6950,'-20'0'1473,"0"0"353,20 0 192,0 0-320,0 0-225,0 0-544,20 0-577,19 0 97,-19 0-33,41 0-128,-23 0-127,23 0-33,-2 0-64,0 0-64,-19 0-96,0 0-353,-21 0-319,1 0-706,-20 0-1377,-20 0-1088</inkml:trace>
  <inkml:trace contextRef="#ctx0" brushRef="#br0" timeOffset="184129.5315">18976 3914 8968,'20'0'320,"-20"-20"385,0 20-385,0 20-63,-20 0 127,-19 0-256,-1 20-64,-19-1 32,19 1 96,1 0 673,-1-21-224,20 21-417,20-20-64,0 0 96,20 0 1,20 0-65,-1 0-256,1-1-257,19-19-575,-19 21-1379,19-21-2753</inkml:trace>
  <inkml:trace contextRef="#ctx0" brushRef="#br0" timeOffset="184468.5509">18778 4689 13324,'-19'19'1474,"19"-19"-1827,19 0 449,1 0 609,20 0 416,-1 0-32,21 0-705,19 0-288,-20 0 33,22 0 31,-42 0-128,21 0-417,-41 0-255,1 0-930,0 0-1665,-20 0-2594</inkml:trace>
  <inkml:trace contextRef="#ctx0" brushRef="#br0" timeOffset="184727.5658">18937 4590 9352,'-20'19'1218,"20"-19"-2115,-20 0 801,0 0 96,1 21 192,-1-2 224,-20 1-352,1 0 0,19 20 641,0-20 576,0-1-608,20 2-417,0-2 128,20-19 129,20 21-225,-1-1-256,1-20-192,19 0-384,2 19-962,-23-19-2754</inkml:trace>
  <inkml:trace contextRef="#ctx0" brushRef="#br0" timeOffset="185088.5863">18798 5186 13869,'-20'21'2242,"20"-21"-2242,20 0 640,0 0 449,20 0-224,-1 0-224,22 0-449,-3 0-224,-17 0 32,18 0-192,-39 0-449,19 0-416,-19 0-865,-20 0-1153,0 0-1665</inkml:trace>
  <inkml:trace contextRef="#ctx0" brushRef="#br0" timeOffset="185342.601">18958 5126 6149,'-41'0'1794,"41"0"-1314,-20 21 802,20-21-738,-20 19-159,1-19 63,-1 20-352,20 1-32,-20-2 321,0 1 768,20-20-321,-20 20-63,40-1-192,-20-19 95,20 21-351,0-21-225,19 0-160,1 20-193,-20-20-319,19 0-866,1 0-1600,-19 0-2307</inkml:trace>
  <inkml:trace contextRef="#ctx0" brushRef="#br0" timeOffset="186055.6417">18778 6260 12395,'0'0'865,"20"0"-160,-20 0 1249,20 0-609,20 0-256,-1 0-288,22 0-545,-3 0-224,1 0-128,2 0-192,-22 0-289,-19 0-320,20 0-768,-40 0-1026,0 0-1601,0 0-3876</inkml:trace>
  <inkml:trace contextRef="#ctx0" brushRef="#br0" timeOffset="186307.6562">18877 6179 9801,'0'0'1409,"0"0"-1825,-19 0 352,-1 0 64,0 21 288,0-2 481,0 1-289,1 1-128,-1-2 321,20 1 288,0 19-449,20-18-287,-1-1-1,1-1-32,20-19-224,-1 20-128,21-20-641,-21 0-1505,22 0-3203</inkml:trace>
  <inkml:trace contextRef="#ctx0" brushRef="#br0" timeOffset="192776.0261">20446 4411 32,'-20'0'2818,"20"0"-3971</inkml:trace>
  <inkml:trace contextRef="#ctx0" brushRef="#br0" timeOffset="193192.0499">20446 4411 1889,'20'-40'2242,"-20"40"-31,0-19-322,0-2-351,0 2-577,0-2-641,0 2-288,0-1-160,0 20-32,0-20 384,-20 20-288,0 0-288,20 20 95,-20 0 129,1-1 96,-1 21 96,20 20 96,0-20-64,20 19 1,-1 1-1,1-1-64,0 1-32,0 0-64,0-21 0,-1 1 32,-19 1-33,0-22 33,-19-19-160,-1 0-96,0 0 64,0-19-641,-19-1-288,-1-1 352,20 2 801,-1-2 865,21-18 608,-18 39-416,36-21-576,3 21-161,-1-19 321,20 19-225,-1 0-352,21 0-224,-21 0-993,1 0-1570,19 0-3170</inkml:trace>
  <inkml:trace contextRef="#ctx0" brushRef="#br0" timeOffset="193438.0639">20685 4649 3427,'-41'20'9897,"21"0"-9480,0-20-129,1 40 160,19-20-160,0-1 161,19 2-97,21-21-288,-20 19-64,19-19 192,2 0 33,-1-19-65,-22 19 128,3-21 289,-1 2 159,-20-1-127,0-1-289,-20 2-384,20-1-192,-21 0-353,3 1-512,-2 19-224,0 19-2082,-1-19-2947</inkml:trace>
  <inkml:trace contextRef="#ctx0" brushRef="#br0" timeOffset="193619.0743">20962 4789 7655,'20'0'6886,"-20"-21"-6213,0 2 864,0-1 1,-20-1-577,20 2 64,0-1-737,-20 20-352,20 0-449,20 0 1,0 0 64,19 0-1122,-19 0-2498,21 0-8840</inkml:trace>
  <inkml:trace contextRef="#ctx0" brushRef="#br0" timeOffset="194346.1159">21736 4590 11787,'20'19'1601,"-20"2"-1441,20-21 609,-20 19-32,0 21-353,0-21-96,20 2-192,-20-1-96,0-1-96,0 2-160,0-21-833,0 19-2306,0-38-5221</inkml:trace>
  <inkml:trace contextRef="#ctx0" brushRef="#br0" timeOffset="194513.1255">21756 4471 17936,'-20'19'1122,"20"-19"-1122,0-19-32,0 19 64,20 0-353,0-20-447,0 20-1795,-1 0-5092</inkml:trace>
  <inkml:trace contextRef="#ctx0" brushRef="#br0" timeOffset="194750.139">22015 4550 4484,'0'0'9481,"18"0"-9481,-18 0 256,21 0 865,19 0-544,-20 0-417,-1 0-192,1 0-1057,0 0-2563,-20 0-5092</inkml:trace>
  <inkml:trace contextRef="#ctx0" brushRef="#br0" timeOffset="194888.1469">22015 4669 7783,'-20'20'7847,"20"-20"-8167,20 0 416,-2 0 801,3 0-224,19 0-385,-1 0-384,1 0-1250,-20 0-2081,19 0-2915</inkml:trace>
  <inkml:trace contextRef="#ctx0" brushRef="#br0" timeOffset="195262.1683">22530 4510 12107,'0'0'865,"0"-20"288,0 20 641,-19 0-1186,19 0-448,0 0-192,-20 20 0,20 0 64,0 20 0,0-1 32,0-18-64,20 18 32,19-19-32,-19-1 96,20-19 97,-21 0 63,21 0-32,0 0 64,-19-19 129,-3-1-97,2-19-32,-20 18 33,0-18-161,-20 19-96,-19 0-96,19-20 32,0 40 64,-20-19-256,21 19-321,-1 0-864,20 19-1570,0-19-2786</inkml:trace>
  <inkml:trace contextRef="#ctx0" brushRef="#br0" timeOffset="195892.2043">23046 4530 11018,'0'0'1954,"0"0"-2082,0 0-417,0 0 289,0 20-1730,0-20-7399</inkml:trace>
  <inkml:trace contextRef="#ctx0" brushRef="#br0" timeOffset="196489.2385">23066 4630 10826,'-20'0'544,"40"0"1058,-20 0 512,20-21-897,0 21-192,0 0-417,19 0-319,1 0 255,19-19 65,-38 19-481,19 0-448,-40 0-737,18 0-1954,-18-20-8328</inkml:trace>
  <inkml:trace contextRef="#ctx0" brushRef="#br0" timeOffset="196705.2509">23244 4451 16271,'0'0'-96,"20"0"-96,-20 20 1185,0-1 32,0 1-353,0 20-384,0-20-191,0 19 63,0 1-256,0 0-225,21 0-864,-21-1-705,20-18-896,0-21-1474</inkml:trace>
  <inkml:trace contextRef="#ctx0" brushRef="#br0" timeOffset="196972.2661">23503 4708 13388,'20'0'1153,"-20"0"-1921,0 0 1344,0 21 513,0-21-480,20 0-353,-20 20-128,19-1-128,1-19-32,0 21 128,1-21 0,-1 19-64,-2-19 32,2-19 225,1 19-65,-21-21-32,0 2-64,0-1 32,-21-1 96,-17 2-159,-3-1-33,1 0-128,1 20-993,19 0-2915,20 0-8072</inkml:trace>
  <inkml:trace contextRef="#ctx0" brushRef="#br0" timeOffset="197462.2942">24098 4649 10826,'0'20'1441,"-20"-20"-576,20 20 640,0-1-480,0 2-640,0-1-225,0-1-64,0 21 0,0-40 96,0 21 481,0-21-193,0 0-288,20-21 1,1-19 31,-1 21-96,-2-22 64,23 22 193,-21-21 63,0 21 32,-1 19 257,1 0-96,0 0-225,0 0-128,0 19-256,-20 21-64,19-21-448,-19 22-1025,20-22-834,-20 21-4035</inkml:trace>
  <inkml:trace contextRef="#ctx0" brushRef="#br0" timeOffset="212851.1744">17765 6915 6534,'21'0'1089,"-21"-20"608,0 20 161,0 0 0,0-20 64,0 20-705,0 0-705,0 0-287,0 0-1,0 0-64,0 0-64,0 20-32,-21 0 32,21 0-96,0 0 64,0-1-64,0 1 96,21 0 128,-1-20-224,0 20 129,19 0-65,1 0 32,39-20-64,-19 19 64,40-19-192,-1 0 128,19 21-160,21-21-97,1-21-95,38 2 160,0-21 160,-18 20-32,18-20 160,-20 1 353,2-1-33,-41 0-128,-39 21-160,-22-1-640,-17 0-321,-41 20-2370,0 0-5893</inkml:trace>
  <inkml:trace contextRef="#ctx0" brushRef="#br0" timeOffset="213334.202">17587 7193 3651,'-20'20'1409,"20"-20"-1120,-20 0 1216,20 20 769,0-20 353,20 0-353,-20 0-769,0-20-576,20 20-96,-20 0-32,20-20-65,0 0-511,-20 1-161,19-21 0,-19 0-96,20 20 32,-20-20 32,20 0-128,-20 21 96,20-1-129,1-20-191,-3 40 160,2-20 64,1 20 64,-1 0 32,20 0 96,-1 0 96,21 0-320,-1 0 160,20 0-96,-18 0-737,-2 20-1569,-19-20-4004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14:37.56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6113 3437 4868,'0'0'641,"0"0"95,0 0 450,20 0 191,-20 0 288,0 0-576,0 0-416,0 0 64,0 0 128,0 0-129,0 0-191,0 20-129,0-20 97,19 0-161,21 0-64,0 0-31,19 0-129,2-20-32,18 20 0,0 0-32,20 0-32,0 0-32,1-20 32,19 20 0,0 0-32,-19 0 32,19 0-32,-40 0-64,0 0-961,-39 0-2018,-21 20-5637</inkml:trace>
  <inkml:trace contextRef="#ctx0" brushRef="#br0" timeOffset="958.0548">12128 3497 12299,'0'20'-96,"20"-20"0,19 0 673,22 0 191,-2 0 225,20-20-128,0 20-545,20 0-256,0 0-96,-18 0 0,-2 0-96,20 0-320,-20 0-449,0-20-641,2 20-1120,-2 0-1154</inkml:trace>
  <inkml:trace contextRef="#ctx0" brushRef="#br0" timeOffset="6485.371">3552 4749 4612,'0'0'1505,"0"0"-384,0 0 705,0 0 320,0 0-160,0 0-673,-20 0-448,20 0-96,0 0-33,0 0-223,20 0-193,-20 0 97,20 0 31,0 0-192,19 0-256,1 0-64,-1 0 128,1 0-160,1 19-320,-3-19-545,-18 0-1249,21 0-3171</inkml:trace>
  <inkml:trace contextRef="#ctx0" brushRef="#br0" timeOffset="9340.5343">1448 5484 10473,'-40'0'161,"20"0"-33,20 0 320,-19 20 1058,19-20 191,-20 0-1056,20 0-449,0 0 224,20 0 97,-1 0-97,21 20-192,0-20-31,-1 0-97,21 0-64,-21 20 0,22-20-64,-2 0-160,-19 0-193,19 0-191,-39 0-257,19 0-737,-19-20-1569,0 20-4772</inkml:trace>
  <inkml:trace contextRef="#ctx0" brushRef="#br0" timeOffset="9642.5515">1746 5425 11050,'0'0'-416,"0"-20"352,0 20 320,20 0 769,-2 0 352,3 0-576,19 0-417,-1 0-128,1 20 65,0-20 191,-21 20-192,21-20-31,1 19-97,-21 1-96,-2 0-96,2 0 96,-20-20 64,0 20 257,0 0 63,-20-20-96,2 20-191,18-20-193,-20 19 96,-21-19-385,21 20 33,-19 20-1377,-1-19-2403</inkml:trace>
  <inkml:trace contextRef="#ctx0" brushRef="#br0" timeOffset="10494.6003">1250 6618 7014,'-21'19'2531,"1"-19"-2307,20 0 288,-20 0 1058,20 0 191,0 19-832,0-19-512,0 0 31,0 0 225,20 0-1,0 21 33,1-21-289,17 0-127,3 0-129,18 0-128,1 0 0,-1 0-32,1 0 0,-1 0 0,0 0 32,2 0-64,-2 0-224,1 0-417,-21 0 321,-19-21-897,-20 21 31,20 0-1376,-20 0-5029</inkml:trace>
  <inkml:trace contextRef="#ctx0" brushRef="#br0" timeOffset="10781.6167">1726 6478 13388,'0'20'-288,"0"-20"-32,0 0 384,20 0 320,0 19 577,-2-19-160,23 0-545,-1 0-64,19 20 160,-19-20 257,19 20-225,2-20-63,-23 20-65,3 0-96,-21 1-160,-20-21 288,0 19 225,-20 0-257,-21 2-128,21-2-64,-18 2-128,17-2-160,1 1-321,0 0-896,-19 0-2435</inkml:trace>
  <inkml:trace contextRef="#ctx0" brushRef="#br0" timeOffset="14180.8111">9964 7154 8968,'0'19'224,"0"-19"-544,0 0 224,20 0 160,-20 0 801,20 0 608,-1 0-928,1 0-321,0 0-64,0 0 224,-20 0-224,21 0-160,-3 20-512,2-20-1858,0 20-5574</inkml:trace>
  <inkml:trace contextRef="#ctx0" brushRef="#br0" timeOffset="14779.8454">11691 7054 8584,'-40'0'704,"40"0"738,0 0-578,-19 0 65,19 0 256,0 0-416,19 0-737,-19 0 0,20 0-288,0 20-1986,0-20-4933</inkml:trace>
  <inkml:trace contextRef="#ctx0" brushRef="#br0" timeOffset="15415.8818">14629 7114 5317,'20'0'3555,"0"0"-3107,-20 0 1666,0 0-864,0 0-1283,20 0-2369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39:28.192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6708 6319 864,'-20'0'2050,"20"0"-32,0 0 352,-20-20-544,20 20-224,0 0-353,0 0-256,0 0-64,-19 0-65,19 0-255,0 0-64,0 0-193,0 0-224,0 0-64,0 0-96,19 0 128,-19 0 32,40 0-96,1 0-32,-3-20 32,23 20-32,-2 0-32,20 0 32,1 0-32,0 0-192,19 20-64,20-20 32,-20 0 63,19 0 129,2 20 64,-1-20 64,0 0-32,-19 0 161,-1 0 191,0 0-64,-20 0-160,0-20-128,2 20 32,-2 0-128,-20 0 64,1 0 0,-21 0 64,1 0-64,1 0 33,-23 0-130,-18 0-31,0 0-384,0 20-705,-18-20-2467</inkml:trace>
  <inkml:trace contextRef="#ctx0" brushRef="#br0" timeOffset="1230.0703">574 3894 9192,'0'0'32,"0"0"-320,0 0 224,0 0 96,0 0 384,0 0 769,20 0-544,0 0-353,0 0 1,19 0 127,1 0 289,19 0 31,2-19-351,-3 19-33,22-21-128,0 21 65,19 0-129,1-19-32,-1 19 0,20 0 32,-1 0 32,42 0-64,18 0-32,0 0 33,21 0 95,-40 0-32,0 0-96,-60 19-32,0-19-32,-39 21-96,19-21-32,-38 19-192,18-19-1,-19 20-191,19-20-97,-19 0 193,-21 0-64,1 0-129,0 0-1249,0 0-4355</inkml:trace>
  <inkml:trace contextRef="#ctx0" brushRef="#br0" timeOffset="5026.2874">991 5266 864,'-20'19'2787,"20"-19"-1153,0 0 1889,-19 0-576,19 0-833,-20 0-641,20 0-672,0 0-225,0 0 161,0 0-192,20 0-161,-20 0-32,19 21 65,-19-21-33,20 0-96,20 0-160,-1 0 33,1 0-193,19 0 32,1 0 0,-1-21-97,-18 21-63,-1-19-192,-1 19-289,1-20-159,-20 20 31,-20 0-448,0 0-1025,0-20-1762,-20 20-2370</inkml:trace>
  <inkml:trace contextRef="#ctx0" brushRef="#br0" timeOffset="5293.3028">1329 5207 5541,'0'0'192,"20"-21"705,0 21 512,-20 0 289,19 0-161,1 0-704,-20 0-545,20 0-64,0 0 65,0 0 191,-1 21-320,21-21-128,-20 0-32,0 19 0,-1 1 225,1-20 639,-20 20-95,0-1 32,-20 2-64,1-1-289,-21-1-224,20 1-32,-19-1-320,-1 2-32,0-1-897,21 0-961,-1-1-3235</inkml:trace>
  <inkml:trace contextRef="#ctx0" brushRef="#br0" timeOffset="6000.3432">1011 1908 7623,'-20'0'4228,"20"0"-4132,0 0 608,0 0 225,0 0-160,20 0 32,0 0-289,19 0-319,1 0-65,0 0-64,-1 0-64,22 0 0,-23 0-257,3 0-607,-1 0-546,-21-21-928,1 21-1281</inkml:trace>
  <inkml:trace contextRef="#ctx0" brushRef="#br0" timeOffset="6253.3576">1329 1809 10505,'-21'-21'609,"21"21"-353,0 0 129,0 0 95,0 0 577,21 0-512,-1 21-289,19-21-64,1 0 353,0 19-1,-21-19-288,21 0-64,-20 19-31,19-19-33,-39 21 160,20-21 96,-40 19-31,1 2-161,-1-1-128,-20-1-96,1-19-256,-1 20-737,0 0-1410,1 0-5060</inkml:trace>
  <inkml:trace contextRef="#ctx0" brushRef="#br0" timeOffset="14282.8168">4346 6855 7815,'0'-19'1537,"0"19"-384,0 0 449,0 0-321,0 0-480,0 0-513,0 19-320,20 1 128,-20 20 193,20 19 31,-20 21-64,20-1-96,-20 21-96,0 19-64,0-20 0,0-20 0,0-18 64,0-23 32,-20-17 257,20-1 255,0-20 321,0 0 128,0 0-833,0-41-256,0 3-160,0-2-224,0-1-289,20-18 193,-1 19 127,21 1 257,-20 19 64,0 20 128,19 0 257,-19 20 63,0 19-96,1-19 161,-21 20-225,20 19-128,-20-19 32,18 19-192,-18-18 64,0-1-64,20-1-224,-20-19-161,0 20-416,0-40-672,21 20-1922,-21-20-7848</inkml:trace>
  <inkml:trace contextRef="#ctx0" brushRef="#br0" timeOffset="14715.8417">5001 7551 12459,'21'-21'1794,"-42"21"-1538,21 0 321,-20 0 384,0 0-289,-19 21-319,19-2-353,0 21 0,0 0 0,0 0 32,20 0-64,20-1-96,0 1-225,20-20 161,-1 0 32,1-20 128,19 0 32,-18 0 96,-3-40 64,-17 20 32,-1-20-32,0 1-63,-20 19-33,0-20 64,-20 19-128,-21 2 32,3 0 96,-23 19 32,22 0 352,-1 0-63,20 19-417,1 0 128,-1 2 192,40-1-31,-1 0 63,1 0-192,20-20-64,19 20-96,-18-20-224,-3-20-256,3 20-801,-1 0-481,-21-20-1889</inkml:trace>
  <inkml:trace contextRef="#ctx0" brushRef="#br0" timeOffset="15292.8747">5597 6935 8712,'0'-20'448,"-20"0"-31,20 20 1024,-21-20-352,3 20 192,18 0-160,-20 20-512,0 0-225,-1 20 161,1-1 191,2 21-127,-3 19-193,21 1-159,0-21-129,0 21-128,0-21 32,0-19-32,21 0-32,-3-1-289,23-18-319,-21-21-417,0 0-1025,-2 0-3203</inkml:trace>
  <inkml:trace contextRef="#ctx0" brushRef="#br0" timeOffset="15538.8888">5676 7233 14061,'0'0'1121,"0"0"-577,0 0 513,20 20 225,0-1-1,0 1-544,19 0-449,1 20-128,-1-20-160,1-1 32,1 1-224,-3-20-449,-17 20-320,19-20-320,-40 0-288,19 0-1250,-19-20-3907</inkml:trace>
  <inkml:trace contextRef="#ctx0" brushRef="#br0" timeOffset="15725.8995">5994 7213 12812,'0'20'1473,"-21"-20"-1345,1 20 1249,2-1 289,-2 1-417,-21 20-544,21 0-737,-19-1-96,-1 1-161,20 0-319,20-1-577,0-39-481,0 21-1249,20-21-2209</inkml:trace>
  <inkml:trace contextRef="#ctx0" brushRef="#br0" timeOffset="15971.9135">6073 6974 14349,'0'-19'1441,"20"19"-1473,-20 19 545,0-19 832,20 40-128,0 0-480,-1-1-417,21 1-160,0 20-31,-19 0 159,-3-21-320,2 1 96,-20 19-64,0-19 64,-20-20-96,2 20-192,-3-21-577,1-19-1441,-20 20-3492</inkml:trace>
  <inkml:trace contextRef="#ctx0" brushRef="#br0" timeOffset="16403.9383">6649 7233 15983,'0'0'416,"0"0"257,19 0 640,1 0-448,20 0 160,-1 0-641,2 0-256,-1 0-448,-22 0-353,23 0-704,-21 0-737,0 0-1185,-20 0-6759</inkml:trace>
  <inkml:trace contextRef="#ctx0" brushRef="#br0" timeOffset="16533.9457">6708 7372 15342,'0'39'416,"0"-19"609,20-20 545,1 20-161,38-20-704,-19 0-705,-1-20-1153,1 20-1570,-1 0-2818</inkml:trace>
  <inkml:trace contextRef="#ctx0" brushRef="#br0" timeOffset="17305.9898">7642 7093 7238,'0'-39'3716,"0"39"-2627,0-20 641,0 0-353,0 0-128,-21 0 0,1 20-544,0 0-577,2 0-224,-23 20 0,1 0 64,1 20-96,-1-1 96,20 22 0,1-2 0,19 0 0,0 1-33,39-1 194,1 1-161,-1-20 32,21 20 96,-1-41 0,2 2 32,18-21 288,-20-21 97,21 21-65,-41-40-95,1 1-97,-1-1 0,-39 0 96,0 1-127,0-21-129,-18 1 160,-23 19-320,-18-19-128,-1 19-609,-19 0 320,0 20 385,18 20 96,2 0 0,-1 20-96,21 20 32,19 0 32,0-1-128,20 1 192,20-1 32,20 1 32,-1-20 0,1 0 64,19-20-31,2 0-129,18 0-65,-40 0-543,21-20-898,-1 20-319,-19-20-1090,-20 0-5061</inkml:trace>
  <inkml:trace contextRef="#ctx0" brushRef="#br0" timeOffset="17544.0035">8059 6935 11242,'0'0'2306,"0"0"-2081,0 0 479,20 0 513,-2-20 257,23 20-161,-1 0-833,19 0-287,-19 0-193,-1 0 64,1 0-32,-20-20-321,-1 20-1056,-19 0-705,0 0-3203</inkml:trace>
  <inkml:trace contextRef="#ctx0" brushRef="#br0" timeOffset="17731.0141">8217 6935 12844,'0'20'832,"20"-20"257,0 19 929,-20 1 64,0 0-672,20 0-898,-20 0-159,0 19-257,0 1-128,0 0-129,19 0-735,-19-20-354,0 19-447,20-19-609,-20 0-3300</inkml:trace>
  <inkml:trace contextRef="#ctx0" brushRef="#br0" timeOffset="17984.0286">8575 7213 11050,'19'20'5317,"1"-20"-4740,-20 20 608,20-1 96,0 1 96,20 0-480,-21 0-641,21 0-224,1 0-32,-3-1-160,3 1-320,-21-20-962,19 0-992,-19 0-769,-20 0-6855</inkml:trace>
  <inkml:trace contextRef="#ctx0" brushRef="#br0" timeOffset="18172.0393">8972 7173 14445,'-20'0'1602,"0"0"-1378,-1 20 961,-17 0 417,17 0-1,-37 19-640,17 1-705,1 0-160,1 19-160,-21 1-544,21-1-1538,19-19-3075</inkml:trace>
  <inkml:trace contextRef="#ctx0" brushRef="#br0" timeOffset="26257.5018">3473 6717 7431,'0'19'800,"0"-19"-543,0-19-1,20 19 192,-20 0 609,19-21-64,1 2-512,-20 19-257,20-21-32,0 21 256,0-19 225,-1 0-160,1 19-193,0-21-32,0 1-192,0 0-32,-1 20-64,21-20 0,-20 0 0,1 1 0,17-1 32,3 0 32,-1 0-128,-1 0 128,1 0-64,-1 1 32,-19-1-32,20-1 0,-1 2 0,1-1 32,1 0-32,18-20 32,-19 20-32,19-20 0,0 1 0,1 19 0,-21 0 0,21-20 32,-19 20-32,18 1 0,-19-21 0,19 20 0,0 0 0,-19-19 0,19 19 33,1-20-33,-21 20 0,22-19 0,-2 18 64,1-18-64,-1 0 32,20-2 0,-19 1-32,-1 21 32,2-21-32,-2 0 32,-19 0-32,19 21-32,0-21 32,-19 0 0,19 20 32,2-19-32,-3-1 0,-17 20 0,-2-19 32,1 18 0,0-18-32,-1 18 0,1-18 0,19 19 0,-19 0 0,1-20-32,-2 20 64,1 1-64,-20-21-128,19 20 480,1 0-288,-1-19 0,1 19-32,0-1-64,-1 2-64,1-2-128,-19-18 31,17 18 193,23 2 224,-22-1-224,21-19 64,-21 18 97,21-18-129,-1 19 96,2-20-96,-2 20 0,-1-19 32,3-1-32,18 20-32,-20-19 64,1-1-32,19 19 0,-20-18 32,22-1-64,-2 0 64,-20 21 0,22-21-32,-2 0 0,0 0 0,-20 1 0,40-1 0,-19 0 32,0 1-32,-1-1 32,-20 0 0,21 20 32,19-20 32,-40 1-96,20-2 32,2 2-32,-2 0 0,0-2 0,20 22 0,-20-21 0,0 0 0,2 1 0,-22 19 32,20-20 96,2 20-32,-2-20 0,0 1 0,-20 19 33,21-21-65,-1 2-64,0 20 96,-20-22-64,22 2 64,-2 19 32,-20-20 64,1 0-64,20 21-64,-22-21-32,23 0 0,-22 19-32,20-17 32,-19-2 32,20 0 33,-22 20-33,22-19 96,-20-2 0,19 2-96,-18 19-32,-3-20 32,1 1 32,2 19 0,-2-20-128,1 21 96,-1-21-160,0 19 128,1-17-32,-1-3-64,-18 1 288,18 1-160,1 19 65,-21-20-290,21 20 193,-1-19 0,2 19-64,-2-20 32,0 20 32,-19 0-64,-20 20 64,19-19 33,21-1-97,-21-20 224,21 19-64,-1-17-64,2 17 0,18-19 0,-20 0-96,1 1 64,-1-21 96,2 21-96,-2-2 192,-1 2-128,3-21 33,18 21 31,-20 0 32,1-2 0,-1-18-224,20 19 64,-18-20-32,18 21 32,0-1 96,2 0-192,-23 1 32,22-22 128,-1 22-64,1-1 160,-1-20-31,-20 21-1,20-21-96,-18 20-64,-21 1-128,19 19-513,-39-20-1153,19 40-1088,-39-20-5222</inkml:trace>
  <inkml:trace contextRef="#ctx0" brushRef="#br0" timeOffset="29053.6618">14848 238 8584,'0'-39'800,"0"18"514,0 21-578,0 0-928,0 0 544,0 21 673,0-2-64,20 21-96,-20 20-352,0-1-97,0 21-64,0-1-159,0 1-33,0-20 288,0-1 65,0 0-129,0-38 0,0-2 193,0-19 192,0 0-705,20-19-256,-20-21-417,19 0 193,1 0-321,0 0 192,0 21 193,19-1 256,-19 20 32,0 0 192,-20 20 128,20-1-64,0 2-96,-20 18-63,19 1-162,-19-20-511,0 20-1314,20-21-3715</inkml:trace>
  <inkml:trace contextRef="#ctx0" brushRef="#br0" timeOffset="29841.7069">15364 755 11594,'20'-20'929,"-20"0"801,0 0-449,0 20-1089,0-19 65,-20 19-193,0 0-192,20 0-1,-20 0 33,1 19 64,-1 21 0,20 0 64,0-21 0,0 21 0,0 1 32,20-22-32,19 1 97,1-1 31,-20-19 0,19 0 64,1 0 32,-20-19 65,-1-1-33,1-20-256,-20 20-96,0-20-128,-20 1 64,1 19 64,-21 0 64,0 0 32,21 20-32,-1 0 0,0 0 0,0 20 96,20 20-64,0-20-32,20-1-385,20 2-544,-1-2-1120,1-19-4518</inkml:trace>
  <inkml:trace contextRef="#ctx0" brushRef="#br0" timeOffset="30058.7193">15781 318 15662,'0'-60'-96,"-20"40"160,20 40 128,-20 0-31,20 20 351,-21 19-320,21 1-192,0 0-224,0 19-160,21-19-353,-1-1-993,0-19-1409,19-20-4099</inkml:trace>
  <inkml:trace contextRef="#ctx0" brushRef="#br0" timeOffset="30203.7276">15919 576 8199,'0'-40'7111,"0"40"-7463,0 0 544,0 20-128,20 0-32,0 0-32,0 0-769,19 0-1569,1-20-2691</inkml:trace>
  <inkml:trace contextRef="#ctx0" brushRef="#br0" timeOffset="30331.7349">16178 576 11306,'-41'-20'481,"23"20"-417,-22 20-32,-1 0-32,3-20 0,17 20-289,-19 19-2625,40-18-3492</inkml:trace>
  <inkml:trace contextRef="#ctx0" brushRef="#br0" timeOffset="30534.7465">16119 258 15086,'18'-59'-192,"3"59"352,-1 0 224,20 39-64,-21 1 641,21 0-480,-20 19-289,0-19-128,-20 19-160,0 1-128,0-20-225,0 20-448,-20-20-1281,0-1-3811</inkml:trace>
  <inkml:trace contextRef="#ctx0" brushRef="#br0" timeOffset="30693.7556">16336 457 15758,'60'-20'545,"-39"0"416,17 1 224,-18 19-1185,1 0-32,-1 0-449,-2 0-1665,-18 0-1665,0 19-5030</inkml:trace>
  <inkml:trace contextRef="#ctx0" brushRef="#br0" timeOffset="30808.7622">16435 497 13805,'0'20'576,"0"-20"97,0 0 320,20 19-705,0-19-32,1 0-416,17 0-1826,-17 0-8520</inkml:trace>
  <inkml:trace contextRef="#ctx0" brushRef="#br0" timeOffset="31204.7848">16852 318 17072,'0'-40'96,"0"20"-352,-20 20 127,20 20-31,-19 0 128,-1 0 32,0 19-64,20 2-224,0-2-225,0 21 193,20-21 128,19-19 224,1 20 64,1-20 96,-3-20-32,23 0-32,-22-20-63,1 0 31,-20-20 224,0 21-128,-1-22-192,-19 2-160,-19 0 32,-21-2 128,20 2 224,-39 19-64,19 20-160,1-20-64,-1 20 32,-1 0 0,21 20 64,20-20 160,0 40 0,0-21-95,40 1-161,1 20-97,-3-20-287,3 0-513,18-20-1762,-19 0-7270</inkml:trace>
  <inkml:trace contextRef="#ctx0" brushRef="#br0" timeOffset="31371.7944">17131 139 3395,'0'-20'11947,"19"0"-11979,21 20 256,-20-20-192,19 20 481,1 0-161,1 0-576,-23 0-1506,2 0-2786</inkml:trace>
  <inkml:trace contextRef="#ctx0" brushRef="#br0" timeOffset="31522.803">17289 59 9224,'-20'0'2531,"20"20"-1314,0 0 641,0 0-321,0 0 65,0 19-994,20 1-608,-20 0-32,21-20-512,-21 20-578,0-20-1120,20-1-4644</inkml:trace>
  <inkml:trace contextRef="#ctx0" brushRef="#br0" timeOffset="31724.8146">17429 357 13869,'39'0'448,"-19"0"833,20 0-128,-21 20-64,21-20 417,0 21-769,-1-21-577,1 19-192,-1 1-321,-19-20-447,1 20-514,-1-20-608,-20 19-1313,20-19-5637</inkml:trace>
  <inkml:trace contextRef="#ctx0" brushRef="#br0" timeOffset="31868.8228">17786 238 12043,'-41'20'3651,"23"0"-2946,-3 0 993,1 39-834,-20-18-767,1 18-1315,-21 1-3458</inkml:trace>
  <inkml:trace contextRef="#ctx0" brushRef="#br0" timeOffset="37379.138">1705 9995 12523,'-20'0'641,"20"0"-513,-18 0 833,18 0 160,0 0-224,0 0-577,0 0-160,0 0 353,0 0-33,18 0-63,23 0-193,-1 0-64,-1 0-32,1 0-32,19 0-64,-19 0 32,-1 0-64,1 0-256,-20-20-224,21 20-385,-41 0-352,18-20-737,-18 20-1698,0 0-5829</inkml:trace>
  <inkml:trace contextRef="#ctx0" brushRef="#br0" timeOffset="37668.1545">2023 9796 11627,'0'0'448,"0"0"-832,0 0 832,0 0 321,0 0-161,20 20-448,1 0-31,17 0-1,3 0 160,-1-1 32,-1 2 65,-19-2-161,0 1 160,19-20 289,-39 20-129,20 0-95,-20-20 159,0 20-95,-20 0-385,1 0-96,-1-1 64,0 1-192,-21 20-416,23-20-481,-22 0-481,19-1-1985,1 2-7431</inkml:trace>
  <inkml:trace contextRef="#ctx0" brushRef="#br0" timeOffset="43373.4808">3989 3417 2722,'-20'0'320,"20"0"385,0 0 672,0 0 289,0 0 352,-20 0-385,20 0-383,0 0 159,0 0-64,-20 0-64,20 0-128,0 0-96,0 0-192,0 0-64,0 0-417,0 0 1,0 0-225,0 0 0,0 0-160,20 0 64,0 0-96,0 0 64,0-19-32,19 19-32,-19 0 32,0 0-64,19 0-128,-19 0 96,0-20 96,0 20-128,1 0 32,-21 0-65,0 0 225,0 0 1,0 0 95,0 0-224,-21 0-64,1 0 95,0 20 1,0-20-32,1 0-96,-21 19 0,20-19 224,0 0-64,1 0-32,-21 0 128,20 0-128,0 0-64,1 0 96,19 0 0,-20 0 0,20 20-96,0-20-96,0 0-96,20 0 288,-1 0 96,1 0 0,20-20-96,-20 20 0,19 0-64,-19 0 160,20 0-224,-21 0 224,1 0-128,0 0 96,0 0 0,1 0-32,-21 0 96,0 0 96,0 0-64,0 0-224,0 0-512,-21 0-481,1 0-513,0 0-1216,20 0-8489</inkml:trace>
  <inkml:trace contextRef="#ctx0" brushRef="#br0" timeOffset="45087.5789">4386 2921 10217,'-20'0'417,"20"0"1312,-20-20-544,20 20-256,0 0 96,-21 0-672,21 0-257,0 0-225,-18 20 1,18-1 64,0 1 32,0 20-224,0-20-288,18 19-65,3-19 64,-1-20 97,0 20 288,0-20 288,-1 0 160,1-20 1,0 0 255,0 1-64,-20-1-31,0 0 63,0 0-127,-20 0 95,0 0 1,0 1 351,1 19-511,-21-20-449,20 20-609,20 20-768,0-20-1923,0 19-5604</inkml:trace>
  <inkml:trace contextRef="#ctx0" brushRef="#br0" timeOffset="45239.5876">4684 2980 14637,'20'0'1089,"-20"0"-608,-20 0 576,20 0-993,0 0-513,-21 0-800,21 0-3139</inkml:trace>
  <inkml:trace contextRef="#ctx0" brushRef="#br0" timeOffset="45613.6089">4842 2861 11947,'0'0'448,"20"0"-256,0-20 417,0-1-449,0 21 513,-1-19-129,-19 19-352,20-19 33,-20 19 479,0 0 161,0 0-609,-20 0-480,1 0 32,-1 19 32,0 0 32,0 2-257,0-1 97,20 0 160,0 0 64,20 0-96,0-1 128,0 1 64,19 0-32,1 0-32,-20-20 0,1 20 32,-3-20 64,-18 20 256,0-20 673,0 19 192,-18 1-256,-23-20 192,1 20-448,21-20-289,-21 21-544,0-21-577,21 0-1697,-1 0-3684</inkml:trace>
  <inkml:trace contextRef="#ctx0" brushRef="#br0" timeOffset="46885.6816">3631 11565 12940,'0'0'-353,"0"0"-351,20 0 704,20 20 192,-1-20 352,1 0-255,19 0-97,2 0 96,-2 0 0,-19 0-95,-1 0-97,21 0-96,-40 0-224,-1 0-705,1 0-353,0 0-1056,-20 0-1153</inkml:trace>
  <inkml:trace contextRef="#ctx0" brushRef="#br0" timeOffset="47136.696">4028 11465 5349,'0'-19'1281,"0"19"512,0 0-1056,20 0 160,0 0-64,20 0-353,19 0 257,0 19 192,2-19 320,18 21-416,-20-2 32,1-19-193,-21 21-319,-19-2-193,-20 1 128,0 0-160,-39 20-96,-21-20-128,1 19 32,-2-19-96,3 20-609,17-20-736,2-1-994,-1 1-4259</inkml:trace>
  <inkml:trace contextRef="#ctx0" brushRef="#br0" timeOffset="51574.9499">13438 12042 8327,'-20'20'385,"0"-20"-481,20 0 736,0 0 577,20 0-256,0 0-32,19 19-64,1-19-160,19 0 127,22 0-127,-2-19-192,0 19-97,20 0-128,1 0-160,-1 19 33,0-19-129,20 0 32,-19 0-32,-1 0 32,-20 0-32,-19-19 0,-1 19-96,-39 0-289,1 0-415,-21 0-1026,0 19-1889,0-19-5959</inkml:trace>
  <inkml:trace contextRef="#ctx0" brushRef="#br0" timeOffset="53548.0628">13459 13790 768,'-21'0'2403,"21"0"-129,0 0-64,0 0-288,0 0-353,0 0-128,0 0-159,0 0-193,0 0-385,0 0-255,0-19-129,21 19-160,-21 0-64,18 0-32,2 0 64,21 0-31,17 0 95,3 0 64,18 0-96,20 0-96,0 0 128,21 0-192,-1 0 32,-1 0-64,-19 0-192,21-21 32,-40 21-513,19-20-31,-40 20-866,0 0-1569,-39 0-3331</inkml:trace>
  <inkml:trace contextRef="#ctx0" brushRef="#br0" timeOffset="56475.2302">4425 3378 9641,'20'0'1025,"-20"0"608,0 0 193,0 0-129,0-20 97,0 20-833,0 0-480,20 0-289,-20 0-256,0 0-321,20 0-1184,0 0-2467</inkml:trace>
  <inkml:trace contextRef="#ctx0" brushRef="#br0" timeOffset="56648.2401">4941 3398 14285,'20'0'577,"-20"0"-706,0 0 161,0 0-512,20 0-257,-20 0-288,20 0-3107</inkml:trace>
  <inkml:trace contextRef="#ctx0" brushRef="#br0" timeOffset="56815.2496">5457 3457 672,'41'0'4324,"-21"0"-3555,0 0-32,-2 0-609,-18 0-128,21 0 0,-1 0-64,0 0-2307</inkml:trace>
  <inkml:trace contextRef="#ctx0" brushRef="#br0" timeOffset="56922.2558">5973 3457 2594,'41'20'-1057</inkml:trace>
  <inkml:trace contextRef="#ctx0" brushRef="#br0" timeOffset="57088.2652">6311 3497 1185,'59'-20'608,"-38"20"-191,19 0 95,-20 0 97,-1-20-513,1 20-224,20 0-1474</inkml:trace>
  <inkml:trace contextRef="#ctx0" brushRef="#br0" timeOffset="57232.2735">6767 3457 1761,'20'0'7207,"1"0"-7752,-1 0 513,-20 0-160,20 0 449,-2 0 1088,3 0-993,-1 0-1313,0 0-3139</inkml:trace>
  <inkml:trace contextRef="#ctx0" brushRef="#br0" timeOffset="57383.2821">7204 3497 6918,'41'0'224,"-41"0"257,20 0 287,-2 0-383,3 0-834,-1-20-3394</inkml:trace>
  <inkml:trace contextRef="#ctx0" brushRef="#br0" timeOffset="57521.2899">7662 3497 6309,'39'0'-256,"1"0"-352,-20 0-994,-1 0 994,21 0 95,-20 0-1441</inkml:trace>
  <inkml:trace contextRef="#ctx0" brushRef="#br0" timeOffset="57708.3007">8476 3556 15502,'59'21'-128,"-19"-21"384,-21-21-256,21 21-288,-20 0 288,0-20-801,0 20-4420</inkml:trace>
  <inkml:trace contextRef="#ctx0" brushRef="#br0" timeOffset="57852.309">8873 3536 7783,'38'0'4004,"3"0"-3300,-21 0 1218,-20 0-1121,20 0-32,-20 0-641,0 0-1185,0 0-3107</inkml:trace>
  <inkml:trace contextRef="#ctx0" brushRef="#br0" timeOffset="59028.3762">9170 3556 8872,'-20'0'2178,"0"-20"-1377,20 20-353,-20 0-224,20 0 257,-19-19 191,19 19-287,-20 0-321,20 0-64,-20 19 192,20-19 32,0 20 33,0 1-161,0-2-32,0 1-64,20 0 96,0-20 32,-1 0 192,21-20 97,-20 0-65,-20 1-128,20-2-32,-20 1 0,-20-19-95,0 19-65,0 0-257,-19 20 33,-1 0-64,0 0 64,21 20 96,-21 0-96,20 19 127,20-19 1,0 20-32,0-20 96,40 0 0,-20-1 32,19-19 32,1 0 32,-20 0 129,19-19 127,-19 19-64,-20-20-63,20 0-1,-20 1 32,-20-2-32,0 21 64,-19-20-288,19 20-96,-20 0-160,20 0 64,-19 20-32,19 20-97,20-20-31,20 0-256,0-1-33,19-19-32,1 0 449,19 0 192,-19 0 160,19 0 128,-39-19-63,0-1-1,1 0 0,-21 1 192,-21 19 161,1-21-65,-20 1-352,1 20-192,-1 0-256,1 0-96,-1 20 191,20 1 161,0-21 32,20 19-32,0 1-32,20 0-96,0-20-128,20 0 31,-1 0 65,-19 0 128,0 0-577,0 0-2562</inkml:trace>
  <inkml:trace contextRef="#ctx0" brushRef="#br0" timeOffset="59677.4134">9110 3556 7366,'-19'21'1218,"19"-21"127,0 0-128,0 19-256,0-19-32,0 0-289,0 0-95,0 20-97,0-20-159,19 20-193,-19-20-32,0 19-32,0 22 32,0-2-64,0 1 32,0 20 96,0-1 0,-19 1 192,19-1 33,0 1 63,0-1-256,0 1-32,0 0-31,0 0-33,0-1 0,19 1 96,-19-1 128,0 1 129,0-1 31,20 1-288,-20 0 32,0-21-160,0 22 0,0-22 0,0 1-32,0 0-32,20-1 160,-20 1-256,0-20 128,0 0 96,20 0-256,-20 0 256,0-1-160,0-19 32,0 21-32,0-21-512,0 0-770,0 0-543,0-21-2019,-20 21-4964</inkml:trace>
  <inkml:trace contextRef="#ctx0" brushRef="#br0" timeOffset="60081.4365">9130 5047 11851,'0'40'288,"0"-20"-64,0-1-64,20 2-480,-20-21-1858,0 19-6342</inkml:trace>
  <inkml:trace contextRef="#ctx0" brushRef="#br0" timeOffset="64703.7008">9091 5107 4260,'0'0'1089,"0"-20"-577,0 20 641,0 0 0,0 0 449,0 0-1,19 0-1024,-19 0 31,0 20 193,0-1 0,0 21-96,0-20-353,20 40-256,-20 0-64,0-21-32,0 21 0,20-1-128,-20-19 64,0-20-32,0 0-96,20 0-449,-20-20-832,0 0-2019</inkml:trace>
  <inkml:trace contextRef="#ctx0" brushRef="#br0" timeOffset="65836.7657">9607 5544 864,'-20'0'3267,"20"0"-960,-20 0 95,20 0-192,-20 0-96,0 0-448,20 0-577,-19 0-225,19 0-95,0 0 0,0 0-513,0 0-64,19 0-32,1 0 65,0 0-97,39 0-128,-19 0 64,39 0 32,1-20 0,19 20-32,0 0-160,20 0 128,21 0-32,-21 20 32,19-20-32,2 0 64,-21 20-96,0-20-64,-1 0 160,-18 0-96,0 20 64,-21-20-32,-20 0 0,-18 0 0,-3 0-64,-17 0-288,-1 0-33,-20 0-159,0 0 191,0 0-127,0-20-609,-20 20-256,-1-20-257,21 0-800,-18 0-3460</inkml:trace>
  <inkml:trace contextRef="#ctx0" brushRef="#br0" timeOffset="66146.7834">11353 5405 9513,'-18'0'1249,"-3"0"-1217,21 0 544,0 0 513,0 0 385,21 0-257,17 0-577,3 20-383,-3 0-97,23-1 128,-2 1 32,1 0 161,-1 20-161,0-20-96,1 0 161,-21-1 31,22 1 1,-23 0-129,3 0 0,-21 1-96,-20-21-32,0 0-160,-20 19 321,-21 1-257,-17-1-192,-22 1 160,20 21-32,-19-22-96,40 1-193,-1-1-1120,0 2-32,21-1-930,-1 19-4835</inkml:trace>
  <inkml:trace contextRef="#ctx0" brushRef="#br0" timeOffset="75346.3096">8713 5504 2882,'0'20'1762,"0"-20"-97,0 0 770,-19 0-225,19 0-416,0 0-737,0 0-417,0 0-31,0-20 95,-20 20-63,20 0-161,-20 0-95,20 0-193,-20 0-96,0 0 64,0 0 129,1 0-257,-1 0 64,-21 0 96,-17 20-224,-3-20 224,2 0-224,-20 20 128,-20-20 0,0 0 32,-1 20-128,1-20 192,-20 20-63,20-1 31,-21 1-64,1 0 96,-1-20 256,21 20 129,-19 1-289,18-21-32,21 0-63,-21 19 63,21-19 32,20 0-96,-1 0 1,1 0-97,-1 0 32,21 0 32,-1 0-64,1 0-32,-2 0 32,1 0-96,22 0 0,-23 0 0,21 0 64,0 0-192,0 0 128,1 20 0,19-20-64,-20 0 64,20 0-96,0 0-160,0 0-289,0 0-640,0 0-513,0 0 65,0 0-865,20 0-3396</inkml:trace>
  <inkml:trace contextRef="#ctx0" brushRef="#br0" timeOffset="75700.3298">6510 5504 10570,'0'-20'1345,"0"20"-609,0 0 289,-20-20-32,0 20-352,1 0-96,-41 20-417,1 0-128,-2 0 96,-18 20 352,0-20 289,19-1-257,1 21-159,0-20-129,18 1-64,21 18 0,0-20-64,1 1 32,19 1 128,19-1 225,1-1-1,21 1-63,17-1-161,22 2-128,-20-1-64,19-1-32,-18 1-32,-3-20-192,-17 20-353,-23-20-352,3 20-448,-1-20-449,-40 20-1761</inkml:trace>
  <inkml:trace contextRef="#ctx0" brushRef="#br0" timeOffset="115026.5791">21736 1768 2146,'0'0'2017,"-20"0"994,20 0-480,0 0-353,0 0-481,-19 0-512,19 0-320,0 0-192,0 0-97,19 0 129,-19 20 0,20-20-225,20 0-95,-1 0 31,21 0 0,19 21-31,21-21-33,-1 0-128,0 0-128,0 0 1,-20 0-194,2 19 65,-22-19-224,0 0-769,-39 0-736,0 0-386,0 0-31,-20 0 737,0 0-1217,-20 0-2403</inkml:trace>
  <inkml:trace contextRef="#ctx0" brushRef="#br0" timeOffset="115445.6031">22114 1629 6854,'0'-20'929,"0"20"1121,19-20 320,1 20-480,-20-19-545,20 19-576,-20 0-97,0 0-479,-20 0-289,0 0-1,1 0 33,-21 19 128,-19 1-64,19 0-96,-19 20 0,18-20 64,-19-1-32,21 21 32,19-20-32,0 0 0,20 1 64,0-2 128,0 0 225,20 21 63,20-19-32,19 18-31,20 1-193,2-20-128,-22 20-545,0-21-1152,-39 1-3172</inkml:trace>
  <inkml:trace contextRef="#ctx0" brushRef="#br0" timeOffset="120147.8721">21598 2245 11242,'0'0'673,"0"0"-641,18 20 1025,-18-20-96,41 21 128,-1 17-321,-1-17-383,1 19-161,19-1 32,-19 1 129,19-1-129,2 1-96,-2-20-128,-19 0 32,-1-1-64,1 1 0,-20 1-64,0-21 0,-20 19-256,0-19-193,0-19 97,-20 19-1282,20-21-1921,-40 21-4293</inkml:trace>
  <inkml:trace contextRef="#ctx0" brushRef="#br0" timeOffset="120485.8914">21598 2583 12139,'-20'19'545,"20"-19"415,0 0 642,0-19-257,0 19-256,0 0-544,0-20-417,-21-20 64,21 20 160,-20-19 65,0-1-97,20 1-192,-18 18-96,18-19-64,0 21 0,0 0 32,0-2 64,0 21-32,18-20-224,2 20 64,21 0 96,-21 0-256,39 20 288,-19-20 256,19 21-352,0-21 96,1 0-545,-1 0-1344,2 19-1987</inkml:trace>
  <inkml:trace contextRef="#ctx0" brushRef="#br0" timeOffset="127030.2657">9051 5067 2466,'0'-20'672,"0"0"65,0 20-449,0-20 385,0 0 256,0 20 833,0-19-898,0 19 161,0 0 96,0 0-928,0 0 31,0 19 224,0 1 33,0 40-65,0-1-96,0 22-95,0-3-129,0 2 0,0 0-96,0-1-32,0-19 32,0-1 32,0-18 32,0-22 32,0-19 224,0 20 705,0-40-192,-20 1-577,0-2-64,20-39-31,-19 21 127,19-21-64,-20-19-128,20-1-192,0 1-96,0-1-64,0 1 96,0 39 192,20 0 128,-20 20 32,0 0 0,0 20-160,0 0-320,0 20 192,0 20 160,19 20-64,-19-1-32,20 21 0,-20 0-96,0-1 128,0-20-128,20 1 63,-20-20-95,0-1 160,0-19 32,0 0 32,0-20 289,0 0 544,0-20-513,0-19-192,0-1 64,-20-20 1,20 1-97,-20-21-256,1-19 96,19 19-545,-20-19 33,20 39 191,0 21 482,0 19-258,-20 20 706,20 0-1089,0 0 415,20 39-223,-20 1 737,20 20-577,-20 19 95,19 1 33,-19 0-64,0-1 0,20-20 96,-20 1-64,20-20 32,-20-20 0,0-1 64,0-19 289,0 0 576,0-19-609,0-1-256,-20-20 96,20-20-32,0 1-128,0-40-96,0 19-192,0 1-64,0-1 352,0 40 0,0 20 0,0 0 64,0 20-225,0 20-31,0 0 384,0 40-159,0 0-66,0 19 162,0 1-97,0 19-32,0-40 0,-20 21-32,20-21-97,0-19-63,0 1 192,0-41 0,0 19 128,0-38 353,0-2-353,0-19-128,0 1 32,-19-41-64,19 1-32,0-1-64,0-19-321,0 19-351,0 1 287,19 19 449,-19 20 64,0 21 96,0 19-160,0 19-160,0 21 288,0 0 0,20 40-32,-20 19 0,-20 0 0,20-19-128,0 19 32,0-39-32,0-1-256,20-18 95,-20-22 193,20-19 96,-20 0 225,0-19 127,0-22-320,0 1 0,20-19-32,-20-21-32,0-19-64,0 0-352,0 19-353,-20-19-352,20 39 640,0 1 417,0 39-96,-20 0 544,20 20-704,-20 40 640,1-1-352,19 21 64,-20-1 65,0 41-33,20-41-64,0 21-96,0-20 64,0-21-1,0-19 130,20 0 191,-20-20 352,20-20-127,-1 0-161,1-19-128,-20-2 33,20-17-33,-20 17-64,0 2-128,0 19-64,0 1-128,0 38-224,0-19-1,0 40-768,0-21-1377,20 22-7111</inkml:trace>
  <inkml:trace contextRef="#ctx0" brushRef="#br0" timeOffset="127694.3037">9488 5544 4131,'-40'0'2435,"20"0"-481,-1 0-1,3 0-223,18 20-192,0-20-546,0 0-511,0 0-33,0 0 385,18 0-64,3 0-193,-1 0-127,20 0-65,-1 0-128,21 20-95,19-20-33,0 0-32,21 0-32,-1 19 128,0-19 64,41 0 97,-21 20-97,19-20 0,2 0-96,-1 0 129,-21 0-65,-19 0-288,-18 0 160,-22 0-96,-19 0-32,-1 0 0,-19 20-193,0-20-127,-20 0-64,0 0 256,0 0-97,0 0-223,-20 0-321,0-20-224,-19 20 160,-1-20-352,19 1-1281,-17 19-8040</inkml:trace>
  <inkml:trace contextRef="#ctx0" brushRef="#br0" timeOffset="128040.3235">10758 5445 13708,'-20'-20'225,"20"20"31,0 0 353,20 0 223,0 0 289,0 20-608,39-1-321,1 1-96,20 0 64,-1 0 129,20 0 31,-20 0 32,2 0-320,-23-1 0,-17 1 0,-2-20-64,-19 20 64,-20 0-32,0-20 192,-20 21 161,-19-2-129,-42 1-32,2-1 64,0 1 321,0 1-225,18-1-384,23-1-128,-3 20-641,1-18-544,21-1-673,-1-1-2754</inkml:trace>
  <inkml:trace contextRef="#ctx0" brushRef="#br0" timeOffset="129807.4246">8535 5981 7719,'0'20'2466,"0"-20"-2402,0 0 385,0 0 928,0 0-288,-21 0-64,1 0-737,2 0-256,-23 20 32,1-20 161,-19 19 127,-20-19-96,19 20-64,-40-20 129,21 20 255,-20-20-63,0 0-161,20 0-96,-20 20 193,-1-20-33,21 0-96,-1 0 97,21 0-129,0 0-256,19 0-96,19 0-224,21 0-321,0 0-128,0 0-896,21 0-129,19 0-1441,-1-20-7079</inkml:trace>
  <inkml:trace contextRef="#ctx0" brushRef="#br0" timeOffset="130074.4398">7741 5882 12459,'0'-21'801,"-20"21"-417,-21 0-287,23 0-65,-23 0 480,-17 0 33,17 21-385,-18-1-32,-1-1 288,21 1 193,-1 20-257,-1-20-288,41 19-64,-18-19 32,36 0 32,3 20 160,19-20 1,-1 19-65,21-18-128,-1 18-32,-19-18-352,19 18-545,2-19-673,-22-1-1216,1 22-2692</inkml:trace>
  <inkml:trace contextRef="#ctx0" brushRef="#br0" timeOffset="136829.8261">8852 298 1601,'0'0'-64,"0"0"64,0 0-192,21-20 64,-21 20 384,0 0 385,0 0 576,0 0 576,0-20 321,0 20-896,0 0-834,0 0-352,0 0 0,0 0 32,0 0 224,0 0 161,0 0-129,0 0-128,0 0 161,0 0-97,0 0-96,0 0-64,0 20-32,0-20 0,0 20-32,0 0-32,0 0 0,20 19 32,-20-18 0,0 18-32,18 0 128,-18 2-32,0 18 33,21-19-33,-21 20 32,20-1-64,-20-19 96,0 19-96,20 1 32,-20-21 0,0 22 160,0-22-63,0 21 63,20-21-32,-20 1-128,0 0-32,0 0-32,0-1-32,0 1 0,0 0 0,0-20 32,0-1 0,0-19-128,0 0-256,0 0-993,0 0-2147,0-19-2818</inkml:trace>
  <inkml:trace contextRef="#ctx0" brushRef="#br0" timeOffset="137319.8541">8733 914 6181,'0'-39'449,"-20"18"1120,20 21-512,0-20-384,0 20 0,0 0-225,0 0 129,20 20-1,-20 1 129,20-2-257,0 1-128,1 19-127,-3 21-1,2 0 32,0-1 64,1 1-31,-1 0-129,-20-1 32,18 1-32,3-21 160,-1 2 289,0-22 288,-20 1 192,20-20 0,19-20-609,-19 1-320,20-22-64,-1 2-416,1-1-641,-1-20-577,-19 21-1857,20-1-8072</inkml:trace>
  <inkml:trace contextRef="#ctx0" brushRef="#br1" timeOffset="147793.4533">21616 1172 9416,'21'0'1250,"-1"-20"-962,-20 20 417,20 0-257,19-20 289,1 20 31,0-19-511,-1-1-1,42-21 288,-22 22 289,-1-20-32,23 19-289,-42-1-351,21 1-193,-41 20-257,1 0-319,0-19-962,-20 19-608,0 0-2306,-20 0-2883</inkml:trace>
  <inkml:trace contextRef="#ctx0" brushRef="#br1" timeOffset="148117.4718">21756 953 448,'0'0'8872,"0"-20"-10377,20 20-1826,-20 0 1889,-20 20 1154,0-20 640,0 21-127,-19-1-1,-1 19 1345,1-20 1506,-2 2-1025,21-1-769,-18 19-352,38-19-96,-21 0 64,42 0-224,-3 0-321,22 0-160,1 0 0,18-1-32,20-19 129,-19 20-225,-1-20-449,2 0-960,-2 0-1570,-39 0-6085</inkml:trace>
  <inkml:trace contextRef="#ctx0" brushRef="#br1" timeOffset="155570.8981">3592 5861 9673,'0'0'1281,"0"0"-1089,19 0 513,-19 0 256,0 0 96,0 0-481,0 0-256,0 0 1,0-19 63,20 19 65,-20 0 31,0 0-192,0 0 65,20-20-97,-20 20-96,0 0-96,0 0 0,20-19-32,-20 19-32,20 0 64,-20 0 0,19-20 225,-19 20-65,0 0-32,20 0 32,-20-21-64,20 21-96,-20 0 0,20 0-64,-20 0 97,0-20-65,21 20 32,-21 0 32,0 0 0,20-19 0,-20 19-96,18 0 64,2-20-96,1 1 64,-1 19-32,0-21 0,-1 21 32,1-20-160,0 20 224,0-20-96,0 20-32,-1-20-64,1 20 256,0-19-256,0 19 96,0 0-96,-1 0 96,1 0-64,0-20 96,0 20-32,1 0 32,17 0-32,3-20 96,-3 20-96,3-20-32,-1 20 0,-1-20 32,1 0 160,-1 20-256,21-20 96,-1 1 0,-18-1 0,17 0-32,3-1 96,18 2-64,-20-1-32,22-19 64,-2 18 32,0 2-160,0-21 128,0 21 0,1-22 0,0 22-32,-1-21 32,20 20 32,-20 0-160,1-20 160,0 20-32,-1-19-64,0 19-192,20-20 608,-18 20-352,-2-19 0,0 19-64,0-20 32,0 19 32,1 2 32,-1-22-32,-20 22 0,20-1 0,-18 0-32,18 1 97,0-2-97,-18 2 0,18-21 32,0 20-64,-19 0 128,19 0 0,-20 1-128,20-21 32,-18 20 0,-2 0 128,1 0-32,-1 1-96,1-2 96,-1 2-96,0-2 32,2 21-64,-2-19 128,1-1-96,19 0 32,-20 0-160,1 0 256,-1 0-64,-18 20 32,18-19-32,0-2-32,1 2 64,-1 19 1,1-20-1,-1 0-64,-18 1 0,18-2 32,1 1 32,-21 1-32,21 19 0,-21-20-32,21 0 0,-1 20 0,-18-20 32,18 0-96,-1 20 32,-17-20 32,19 1 0,-1-2-64,-19 21 0,19-19 96,0-1-128,2 0 64,-22 20 32,21-20 0,-1 0-32,-19 20 0,19-20 64,2 0-64,-3 20 0,1-19 32,-18-1-32,18-1 0,1 21 32,-1-19 64,-19-1-128,19 0 96,2 1-64,-23-2 0,23 1 0,-2 20 32,-19-19-32,19-1-32,-19 0 32,19 0 0,2 20 0,-23-20 32,23 0 0,-2 1-64,1 19 64,-21-20-64,22 0 128,-3 0-31,-17 0 63,18 0-160,0 0-64,1 20 192,-1-19-96,1-1-32,-1 0 64,0 0 64,2-1-64,-2 2-128,21-1 64,-21 1 64,0-2 0,2-19 0,18 21-128,-20-1 256,1 0-256,-1 0 128,1 0 0,-1 0 64,0 1-96,2-1 0,-23 0-224,23 0 480,-2 0-256,-19-1 0,19 2 0,1-20 32,20 19-64,-22-1 32,3 2-32,-2-1 64,1 0-96,-1-20 64,0 20 32,2 1-32,-3 19 32,23-20 64,-22-20-192,0 20 96,1 0 128,-1 1-224,20 19 96,-18-20 0,-2 0-64,20 0 160,-19 1-32,-1-2-160,2 21 128,-2-19 128,20-2-256,-19 2 192,19-21-128,-20 20 0,22 0 256,-22 0-224,20 0 64,-19 1-64,19-1 32,0 0 0,0 0 32,2 0-96,-22 0 161,20 1-162,-19-1 66,-1 0 31,20 0-96,-18 0 32,-22 0 32,1 20 64,19-19-64,1 19 0,-1-20-64,20-1 64,2 2-64,-2-2 64,0 2-32,0 0 64,-18-2-96,18 1 64,0 0 0,-20 0-64,21 0 64,-1-19-32,0 19-64,21 0 224,-21-20-224,1 1 64,19 18 64,-19 2-224,-1-1 256,0-19-128,0 18 64,1 1-96,-1-19 256,1 20-352,19-22 192,-20 21 32,1 0-32,-1 1-128,1-21 32,-1 20 64,0 0 128,1 0-192,-21 0 0,0 1 224,22-1-288,-22 0 160,1-1-32,19 2 0,-20-1 64,2 1-160,18-1 256,-20-1-320,1 1 192,19 1 32,-20-1-64,1 1 0,-1-2 0,2 1 32,-2 1 32,0 19-128,1-21 96,-21 2-64,21-1 0,-1 0 96,2 0-352,-2 0 288,0 1 224,1-2-224,-1 2 0,1-1 64,-21 0-192,1 0 192,19 0-128,-18 20 224,-1-20-512,-1 20 704,1 0-448,-1-19 192,1 19-160,0-20 64,-21 20 64,21 0-96,1-21 96,-23 21-32,23-19 96,-21 19-256,18-20 224,3 0-256,-1 20 192,-1-19 0,1 19-32,-1-21 0,1 21 0,-20 0-32,21-20 64,-23 20 64,2 0-160,1 0 0,-1-19-224,0 19-609,-1 0-1025,-19 0-1729,0 19-2884</inkml:trace>
  <inkml:trace contextRef="#ctx0" brushRef="#br1" timeOffset="158034.039">4009 3437 2049,'-20'0'2018,"0"0"-160,20 0-128,-20 0-193,0 0-95,20 0-353,0 0-161,0 0-31,-19 0-64,19 0-32,0 0-257,0 0-287,0-20 127,0 20-256,0 20-128,0-20-128,19 0 160,1 0 32,20 0-64,-1 0 32,1 20 0,0-20 0,-1 0 32,-19-20-32,21 20 32,-23 0-32,2 0 0,1 0 64,-21 0 161,-21-20-97,1 20-480,2 0 63,-3 0 193,-19 0 32,1 20 32,-21-20 0,21 0 0,-1 20 0,0-20 64,21 0-64,19 0 64,-20 0-32,20 0-192,20 0-96,-1 0 288,1 0 0,20 0-32,-20-20-32,19 20 32,1 0 0,-20 0 0,19 0 0,-19 0 32,0 0 32,-20 0-32,21 0 128,-42 0 161,21 0-353,-20 0-161,0 0 129,-19 0 32,19 0 32,-20 0 32,20 0-64,20-20 32,-19 20-32,19 0-32,0 0-320,19 0-865,1 0-1,0 0-1985,0 0-7237</inkml:trace>
  <inkml:trace contextRef="#ctx0" brushRef="#br1" timeOffset="158676.0758">4147 3417 4900,'0'0'705,"0"0"-417,0 0 769,0 0-96,20 0 544,-20 0-95,0 0-161,20 0-480,1 0-609,-21 0-192,18 0-801,2 0-2114,1 0-4131</inkml:trace>
  <inkml:trace contextRef="#ctx0" brushRef="#br1" timeOffset="158849.0857">4564 3437 7463,'20'0'800,"-20"0"642,21 0 223,-21 0 33,0 0 32,0 0-1090,20 0-608,-2 0-352,2 0-865,21 0-257,-21-20-1857,39 20-3299</inkml:trace>
  <inkml:trace contextRef="#ctx0" brushRef="#br1" timeOffset="158972.0927">5022 3398 6085,'38'0'1057,"-38"0"96,20 0-384,1 0-96,-1 0 1313,-20 0-1186,18 0-928,3 0-2210,-21 19-4933</inkml:trace>
  <inkml:trace contextRef="#ctx0" brushRef="#br1" timeOffset="159131.1018">5518 3457 13100,'38'20'-128,"-17"-20"1441,19 0-929,-40 0-95,20 0 223,-1 0-544,1 0-1121,0 0-2434,0-20-4293</inkml:trace>
  <inkml:trace contextRef="#ctx0" brushRef="#br1" timeOffset="159434.1191">6034 3437 10666,'39'20'-96,"-39"-20"576,20 0-352,0 0 801,-20 0 224,20 0-672,-20 0-353,19 0-64,1 0-128,0 0-513,0 0-1024,21 0-610,-3 0-319,-18-20-449,21 20 1474,-2 0 992,1 0 706,-20 0 1600,19 0 449,-19 0-224,0 0-576,0 0-674,-1 0-575,1 20-65,0-20-128,-20 0 32,20 0-289,19 0-735,-19 0-322,0 0-351,21 0-866,-23 0-1471</inkml:trace>
  <inkml:trace contextRef="#ctx0" brushRef="#br1" timeOffset="159571.1269">7085 3457 12812,'20'20'-289,"0"-20"546,1 0-289,-1 0 224,-2 0 96,23 0-288,-1 0-1281,-1 0-2627,1 0-2306</inkml:trace>
  <inkml:trace contextRef="#ctx0" brushRef="#br1" timeOffset="159708.1348">7741 3457 1473,'59'20'9353,"-19"-20"-9289,0 0 64,-21 0-384,1 0 384,0 0 609,0 0-449,19 0-1249,-19 0-3139</inkml:trace>
  <inkml:trace contextRef="#ctx0" brushRef="#br1" timeOffset="159852.143">8594 3457 13356,'80'0'-512,"-60"0"480,19 0-1762,-19 0-288,0 0 1345,1 0-2145</inkml:trace>
  <inkml:trace contextRef="#ctx0" brushRef="#br1" timeOffset="160018.1525">9150 3457 64,'40'20'13132,"-21"-20"-13132,1 0 96,0 0-1345,21 0-224,-23 0 1184,23 0-63,-1 0-2947,-1 0-1057,1 0 3395,0 0 1794,-1 0-609,1 0-1922</inkml:trace>
  <inkml:trace contextRef="#ctx0" brushRef="#br1" timeOffset="160148.16">9964 3497 11434,'119'0'2178,"-60"0"-2178,2 0-608,18 0-1506,-20 0 640,-19 0-31,19 0-3844</inkml:trace>
  <inkml:trace contextRef="#ctx0" brushRef="#br1" timeOffset="160300.1686">10738 3477 2626,'80'-20'-96,"-61"20"-481,1 0-1216,0-20 2593,0 20 962,0 0-1089,-20 0-385,0 20-160,19-20 1922,-19 0-480,0 0-1442,0 0-1634,0 0-3362</inkml:trace>
  <inkml:trace contextRef="#ctx0" brushRef="#br1" timeOffset="161489.2367">11254 3457 12043,'-39'-40'737,"19"40"544,0-19-705,0-1 33,0 20 32,1-20-225,-21 20-416,19 0-32,-17 0-32,18 0 0,-21 20-32,21 0-129,20-1 33,-19 1-96,19 20-192,0-40 63,19 20 129,1 0 96,0-20 288,21 0 64,-3 0 0,-17 0 0,19-20 97,-21 0 159,1 0-64,-20 0-96,0 0-95,-20 1-161,-19 19-96,-2-20-65,-17 20 33,17 0-128,2 20-128,-1-1 159,20-19 33,0 20 128,20 0 32,0 0 0,20 0 64,20-20 192,-1 20-31,1-20-1,-19 0 160,17 0-32,-18-20-63,21 20 31,-21 0-96,-20-20 64,0 20 129,0-20-129,-20 0-352,0 20-385,-1-20-63,-17 20 256,-3 0 159,21 0-63,0 20 0,1 0 96,19 0 0,0 0 192,19 0 128,21-1 0,1-19-63,18 0-1,-19 0 128,-1 0 96,1-19 97,-20 19 127,0-20 257,-20 0-32,0 0-545,-40-20-96,0 21-320,-19-1-64,18 20 32,-17 0-64,17 0-193,2 20-127,19-1 160,0 1 63,20 0 97,0 0 64,40 0 128,-1 0 96,2-20-32,-3 19 64,3-19 96,-1-19 289,-21 19 63,1-20 33,-20 0 31,0 0-191,0 0 95,-20 0-95,1 1-353,-1 19-257,0-20-543,20 20-1442,-21 0-1506,21 20-8840</inkml:trace>
  <inkml:trace contextRef="#ctx0" brushRef="#br1" timeOffset="162615.301">11035 3497 4035,'0'0'3139,"0"-20"-961,0 20-1441,0 0-513,0-20 161,0 20 223,0 0 161,20 0-64,-20 0-193,0 0-96,0 0 65,0 0-33,0 0-127,0 0-65,21 0 0,-21 20-64,0 0-32,0 0-63,0-1-65,20 1 0,-20 1 32,0-2-128,20 1 192,-20 19-32,0-18 128,19-1-32,-19-1-64,0 21 65,0-20-65,0 0-32,0 20 32,0 0-64,0-21 32,0 21-32,20 0 0,-20-20-32,0 19 64,0-18-64,-20 18 225,20 0-33,0-18 64,0 18 64,-19 1-63,19 0 63,0-21-224,-20 21-32,20 0-32,0 0 0,0 0-64,0-1 0,0 1 96,0 0-160,0-20 160,0 20-96,0-1 64,-20-19-96,20 20 97,0-1-65,0-18 128,0 19-192,-21-1 32,21 1 32,0-20 0,0 20 160,0-21-352,0 1 95,0 20 129,0-20-32,0 20 0,0-21 65,0 2 31,0 18-32,21-18 128,-21-2-128,0 1 0,20 0 32,-20-1 0,0 2 0,20-1-64,-20-1-32,0 1 96,0-20-64,0 19 0,0-19 65,0 21-65,0-21 128,0 0-160,0 0 0,0 0 0,0 0 0,0 20 64,19-20-192,-19 0 32,0 0 31,0 0-191,-19-20-64,19 20-289,0-21-448,-20 21-416,20-19 128,0-1-417,0 1-1857</inkml:trace>
  <inkml:trace contextRef="#ctx0" brushRef="#br1" timeOffset="163229.3362">11076 5207 5124,'0'0'-96,"0"0"96,0 0 801,0 0 1729,0 0 65,0 0-1250,0 0-736,0 0-1,0 0-95,0 0-834,0-21-2433</inkml:trace>
  <inkml:trace contextRef="#ctx0" brushRef="#br1" timeOffset="164122.3873">11055 3437 11402,'-38'0'1025,"38"0"-320,-20 0-129,-1 0-415,1 20 159,20-20-192,-20 20-160,20 0 0,0 0-64,20-1-353,0 1-95,1 1 224,17-21 95,3 0 161,-1 0 128,-21-21 65,21 1 63,-20 1 384,0-21 97,-20 20 128,0-20-225,-20 21-320,0-21-223,-20 20-1,1 0-97,-22 0-63,23 20-32,-3 20-64,2 0-160,19 0-1,0 20 193,20-21 32,0 1 128,20 20 0,19-20 32,-19 0 64,21-20 192,-3 0 257,3 0 159,-1-20 1,-21 0 0,-19 20-65,0-20-127,0 0 63,-19 0-31,-1 1-161,-21-1-320,21 20-160,2 0-673,-23 20-1025,41-1-544,-20 1-4869</inkml:trace>
  <inkml:trace contextRef="#ctx0" brushRef="#br1" timeOffset="165999.4945">11493 4630 3427,'-20'0'736,"20"0"33,0 0 897,0 0 640,0 0 32,0 0-672,0 0-385,0 0-224,0 0 192,0 0-128,0 0-256,0 0-288,0 0-257,0 0-128,0 0-96,20 0 64,0-21-128,0 21 96,19 0-128,21 0 0,-1 0 97,20-19-97,0 19 32,20 0 32,21 0-96,19 0 64,1 0 32,18 0-96,0 0 192,2 0-64,18 0 32,-38 0 64,18 0 0,-39 0-64,-20-20-95,1 20 63,-40 0-128,-1 0 64,-19 0-96,-21 0-129,1 0-127,0 0-32,0 0 31,-20 0-31,0 0-32,0 0 95,0-20-127,0 20-673,0 0-288,-20-20-449,20 20-1345,-20-20-3876</inkml:trace>
  <inkml:trace contextRef="#ctx0" brushRef="#br1" timeOffset="166373.516">13576 4371 9833,'20'0'-64,"1"0"128,-1 0-64,0 0 192,0 20 1217,19-20 161,1 20-1250,-1 0-160,1 0 289,39 0 448,-18-1-161,18 1-31,0-20 32,0 20 127,-19 0 33,-1-20-128,0 20-417,-39-20-256,1 0-64,-21 20 0,-21-20 193,-17 19-65,-3 2-32,-18-2-128,-1 1 32,1 0-64,-1 20 0,1-20-769,0 20-960,-2 0-514,2-1-1889</inkml:trace>
  <inkml:trace contextRef="#ctx0" brushRef="#br1" timeOffset="168812.6555">10620 4649 2594,'18'0'2210,"-18"0"-1473,0 20 1056,0-20-95,0 0 224,0 0-417,0 0-736,0 0-224,0 0 383,0 0 193,0 0-256,0 0-352,0 0-97,-18 0 1,18 0-161,0 0-96,-20 0-128,0 0 64,-1 0-160,-17 0 64,-3 0-32,-38 0 32,-1 0-96,-20 0-32,1 20 32,0-20 64,-19 0 32,-1 0 0,-21 19 96,2-19-96,-1 0 64,19 0 160,1 21 32,20-21 33,0 0-225,40 0 0,-2 20 0,22-20-64,19 0 96,0 0-96,20 0-64,0 0-96,0 0-161,0-20-479,0 20 287,20 0-160,-20-21-255,20 21-994,-20 0-2370</inkml:trace>
  <inkml:trace contextRef="#ctx0" brushRef="#br1" timeOffset="169165.6757">9110 4550 6181,'0'0'-1313,"-39"0"1089,19 0 544,-20 20 961,-19 0 417,0-1-769,-2-19-321,-18 21 449,20-2 385,-1 1-641,1 0-577,19-1 256,-1-19 225,23 21-129,18-1 97,18-1 288,2 21-224,21-19-321,-2 18-128,21-19-224,-1 0 97,22 20-33,-23-20-737,1-20 97,-18 19-1250,-21 1-1473,0-20-8712</inkml:trace>
  <inkml:trace contextRef="#ctx0" brushRef="#br1" timeOffset="205901.7769">13179 1073 9288,'0'-21'192,"0"21"962,0 0-354,0 0 353,0 0 97,0 0-706,0 0-384,0 0 353,0 0 159,0-19-223,0 19-257,0 0-160,0 0-32,0 0 96,0 0 32,0 0 193,0 0 95,0 0 64,0 0-95,0 0-289,0 0 224,-18 0-160,18 0-64,-20 0-128,0 0 64,20 0 0,-21-20 97,1 20-290,-19 0 225,19-19-288,0 19 513,-19-20-257,19 20-32,-20-21-32,20 1 96,-19 20-193,-1 0 129,20-19 0,-19 19 65,-2-20 95,1 20-256,1 0 224,-21-19-32,21 19-128,-1-21 0,-19 21 0,-1-20 0,1 20-32,0 0 160,-22 0-160,2 0-64,0 0 63,18 0 65,-18 0-192,0 0-32,0 0 480,0 0-224,-1-19-96,1 19 160,-21 19-160,21-19 96,-20 0-64,0 20-32,20-20 96,-2 0-128,-18 0 128,20 21-352,0-21 512,0 0-192,0 19 32,18-19-64,-18 20 32,0-20-64,-20 19 0,18 1-64,2 1-96,0-21-257,20 20 577,-21-1-224,0 1 64,1-1 64,20 2 0,-1-1 32,1 0-32,19 19 0,-19-19 32,-2 0 0,2 20-32,19-20 0,-19-1-32,19 21 0,1-20 32,-1 20-32,0-20 32,1 19 0,19 1 32,-21-20-32,23 19 0,-2-18-32,-1 18 128,1-19-64,0 20 32,20 0-96,-18-1 0,18 1 0,0 1 0,0-3-96,0-17 0,0-2 32,0 2 96,18-1 0,22 19 32,-19-19 64,17 0 0,3 20 32,-1-21-96,-1 1 0,21 0-32,-21 0-32,21 0 64,-1 0-32,0-20 0,2 19 32,-2 1 0,21 0 0,-21 0-64,20-20-160,0 20 480,2-20-160,18 21-192,-20-21 128,20 0-160,1 19 96,-21 0 32,20-19-64,0 0 32,0 21 32,1-21-32,-1 0 0,0 0 0,-20 0 0,40 19 0,-19-19 64,-1 0-128,0 0 96,-18 21-32,18-21 0,0 0 65,-20 0-33,20 19 64,1-19-192,-1 0-1,0 0-95,21 0 96,-21 0 0,20 0 0,-20 0 32,1 0 128,17-19-64,-16 19 32,-2 0-32,19 0 64,-19 0-64,1 0 0,-1 0 32,0 0-32,0 0-64,2 0 96,-2-21-32,1 21 0,17 0-32,-17-19 96,19 19-96,-20 0 32,0 0 0,21-21 0,-21 21 0,0 0 0,21-19-32,-1 19 64,-20 0-32,21 0-32,-1 0 64,-1-19-32,-19 19 96,20-21-128,1 21 64,-21 0-32,20-20 0,1 20 0,-1 0 32,-1-20-32,1 20 0,1 0 32,-1-20-32,0 20 32,1 0 192,18-20-95,-19 20-65,21-19 64,-22 19-64,21-20 0,1 20-64,-2 0 0,1-20 32,1 20-32,-2-20 0,-19 20 0,21-20 64,-2 20-32,-19-20-160,20 20 128,-19 0-64,18-19 64,-19 19-32,21-20 32,-21 20 32,-1 0-64,1 0-160,1 0 192,-1 0-225,0-20 65,1 20 96,-2 0 32,1 0 64,0 0 0,1 0-32,-1 0-96,-20 0 192,21 0-96,-21 0-64,0 0-32,-20-20 32,20 20-32,-20 0 96,-20-20 0,2 0 64,-22 20-32,1 0 64,0-19-32,-1-1 32,1-1 32,1 2-64,-23-2-64,2-17 0,1 17-320,-21 1 32,0-20-129,0 20 1,-21-19 128,-17 19 96,-3-20 128,1 20-33,-19-19 97,-1 18 0,1 2 0,-20-21 0,0 21 0,-2-2 0,-18 1 0,0 1 0,-19-20-96,-2 18-128,1-19-32,-21 20 64,2 1 96,-1-1 64,-1-20 32,-18 20 0,19 0 0,-19 0 0,-2 1 0,2-1 32,-2 0-32,2-1 0,0 2 32,-22 19 32,22-20 0,-20 20-32,18-19 64,-18 19 0,-1-20-96,1 20 64,-2-21-96,2 21 32,0 0 32,-1-20-64,-1 20 96,2 0 32,0 0 128,0-19-95,-2 19 31,1 0 0,1 0 32,0 0-32,-21-20-32,20 20 97,-20 0-65,-19 0-64,19 0-96,1 0 0,19 0-256,-19 20-385,20-20-480,-1 0-1025,20 0-2595</inkml:trace>
  <inkml:trace contextRef="#ctx0" brushRef="#br1" timeOffset="207346.8595">7026 4808 11851,'20'0'-289,"-20"0"354,0 0-33,0-19-97,0 19 194,0 0-97,-20 0-64,20 0-64,0-21 192,0 21 128,0 0-128,0 0-96,0 0 64,0 0 224,0-19 513,0 19 192,0 0-32,0 0-192,0 0-545,-20 0-160,20 0-32,-20 0 128,-19 0 64,19 0-32,0 0-31,-21 0-65,3 0-96,-3 0 32,-18 0 128,19-20-192,-39 20 32,20 0-32,-21 0 32,1 0-32,-21 0 32,1 0-96,-20 0-64,19 0 31,1 0 65,-20 0-96,20 0-96,-19 0 32,19 20-33,-2-20 65,2 0 96,-1 0 64,1 19 32,20-19 0,0 0 96,0 21-96,0-2 32,-2 2-64,22-21 32,-1 20 0,-19-1-32,20 1 32,19 0-32,-19 0 32,18 20 0,3-21 0,-3 1-128,21 0 96,-19 0 64,19 20 0,20-20-32,-20 20 32,20-21-64,-20 22 64,20-2-64,0-19 32,20 20 0,0-1 32,0-19 0,19 20 0,1-20 0,-1 0 0,22 19-32,18-19 0,0 0 32,0 0-32,2 0 32,18 0-32,0-1 32,0 1-32,0 0 32,21-20 0,-2 20-32,1 1 32,0-21-32,1 19 0,-1 1 0,19-20 0,-19 19 32,21 1-32,0-20 0,-2 21 0,-19-21-32,20 0 64,-21 20-32,22-20 0,-1 0 33,-19 0-66,18 0-63,-19 0 64,0 0 0,1-20 32,-2 20-32,1 0-64,-20-21-32,0 21 64,1-20 64,-20 1 64,-1-1 64,0 1 96,-38-2 65,18 21-65,-19-40-64,-21 20-96,1 1-32,0-21-96,0 20-96,0-20-32,-20 20 64,20-19 128,-20-2 64,-20 2 32,20 0 96,-20-21 64,0 21-128,-20-2-96,21 1-64,-21 1-64,-19-1-64,-2 0 0,2-19 160,-20 19-160,-1 0 576,-20 21-352,21-22 32,-40 22-64,20-2-32,-21 2 0,-18 19 0,-1-20-32,-19 20-32,-21 0-96,20 20 96,-20-20 32,1 19-192,-20 21-609,-2 1-1890,1 18-8615</inkml:trace>
  <inkml:trace contextRef="#ctx0" brushRef="#br1" timeOffset="209273.9698">8753 437 4228,'0'-60'-1698</inkml:trace>
  <inkml:trace contextRef="#ctx0" brushRef="#br1" timeOffset="211805.1146">8753 218 6598,'20'-19'1697,"-20"-2"-832,0 21-64,0-19-673,-20 19-96,20 0 192,0 0 513,0 0-128,0 0-1,0 0 33,0 19-417,0 2-192,20-2 0,-20 21 0,0 20-64,21-21 96,-21 21 0,0-20 385,0 20 63,0-1-288,0 1-96,0-1-32,0 21-128,0-1 32,0 0 32,0 1-32,0 0 97,0-21 127,0 1 96,0 19-32,0-18-127,0 17 31,18-18-128,-18 20 0,0-1-32,0-20 0,0 21 96,0 0 64,20 19 32,-20-19-31,0-1-97,20 0-32,-20-19 0,21-1-32,-21 2-32,0-22 128,20 20 64,-20 1-192,0-1 96,18-18-288,-18 18 256,0 1 160,21-2-32,-21 3-95,0-2 31,20-19-64,0 20 32,-20-1-96,20-19 0,-20 20 32,0-20 32,19 19 0,-19-19-64,0 20 96,0-21 64,20 21-32,-20-1-64,0 1 97,0 0-33,0-1-96,0 1 96,0-1 64,0 1 0,0 0-128,0-21-64,0 21 64,0-1 32,0 1-32,0-20 1,0 19 63,0 2 64,0-2 64,0 1-352,0-1 256,0 1-64,0-1-64,0 0 32,-20 1 32,20 21-96,-19-22 32,19 1 33,0 19-65,-20-19-65,20 19 65,-20-19 0,20 20 129,0-1-1,0 0-64,0-19 32,0 19 0,0-18 0,-20 17 32,20-18 32,0 20-32,0-21-128,0 1 32,0 19-32,0-19-32,0-20-32,0 20 32,0-21 32,0 0 32,0 2-96,0-22 64,0-19 0,0 20 0,0-20-64,0 0 32,0-20 0,0 1-32,0-1 64,0-20-64,0 0 64,0 0-32,0 1-32,0-21 64,0 0-32,0 1 32,0-21-64,0 21 64,0-20 32,0 18 32,-21-18-64,21 0 0,0-1 32,0 1 0,0-1-32,0 1 0,0-21 0,0 21 0,-18-1-64,18-19-64,0 20 352,0-1-160,-20 0-64,20 1-32,-21-1 32,21 1 96,-20 0-32,0-1-96,20 0 32,-18 1 0,18-1 0,0 1 96,-21 0-128,21-1-32,0 0 96,0 1-96,0-1 96,0 1-32,0 19-32,0-19 32,0 19 32,0-19-64,-20 19 0,20-20-192,0 21 512,0-20-288,-20 19 0,20 0 96,0 1-32,0-1-96,0 0 0,0-19 32,0 39-96,0-19 96,20 0 0,-20-2 0,0 2-32,20-1 96,-20 1 0,0-1-64,21 21 0,-21-1 64,0 0-96,0 20 96,18-19-96,-18 18 128,0-19-160,0 2 64,0-23 32,0 21-96,20-19 96,-20-1-224,0 0 352,20 1-96,-20 19-160,0-19 64,21-1 0,-21 1 64,0-1-64,0 0 0,0 1 0,0-1 128,0 21-160,-21-21 128,21 21-128,0-2 32,0 1 32,0 1 0,0-1-96,0 1 96,0-21 0,21 0-32,-21 21-192,0-21 32,0 1 160,0-1 128,0 20-64,0 20 224,0 0-320,0 0 0,0 20-192,0 0-129,0 0-95,0 0 256,0 0 160,0 0 64,20 0-32,-20 0 96,0 0 32,0-20-192,0 20 160,0 0 32,0 0-96,0-19 32,0 19 32,0-21-128,-20 21-128,20 0-193,0 0-159,0 21 127,0-2 161,0 1 160,0 20 96,0 0 32,0-1-64,0 2-32,0 18 64,0 1 96,0 19-192,-21-20 160,21 1-96,0 19 160,0-19-224,0 19 64,0-18 128,0-3-224,0 22 96,0-20-96,21 0 0,-21-1 224,20 1-96,-20 20 192,0-21-96,18 20 32,-18-19-64,0-1-288,0 21 512,0-21-576,0 22 320,0-2 224,0 20-64,0-20-320,-18 1 673,18-21-193,0 2-352,-20 18 64,20-20-32,-21 20-32,21-19 0,0 20-32,-20-2 32,20-17 0,-20 18 128,20 1-32,0 0 65,0-1-1,-18 0-128,18 1 0,0-1-64,0 1 32,0-1 64,-21 1 0,21-21 32,0 21-32,0-20 224,0-1-224,0 20-96,21-19 128,-21 20-64,0-21 33,0 20 31,0-18 0,0 18 32,18 0-288,-18-19 512,0 0-256,20 18 0,-20-18-96,20 1 32,-20-2-32,0 1 32,21-1 64,-21 1-256,0-1 256,0 1 0,0 0-96,0 20-32,0-22 128,20 3 33,-20-2 31,0 1 32,0-1-96,0 2 64,18-3-192,-18 3 64,0-22 96,0 21 64,0-1 1,0 1-1,0-1 96,0 1-224,0 0 96,0-21-256,0 21 32,0-21 96,0 2-224,0-2-513,0 1-576,21-20-1409,-21 0-2083</inkml:trace>
  <inkml:trace contextRef="#ctx0" brushRef="#br1" timeOffset="215223.3101">20863 1152 1473,'0'0'1954,"20"0"288,-20-20-480,0 20 191,0-19-287,19-1-321,-19 20 33,-19-20-225,19-1-385,-20 21 129,0-19-224,0 19-481,-1-20-288,-17 20 0,-3 0 0,3 20 0,-23-1-97,22 22 97,-21-21 64,1 19 64,19 1-32,-19 20 0,19-1-32,-19 1 64,18 20 0,21-2 32,-19 22-64,19-1 0,20 1 0,20 0 0,19-1 0,22 0 33,-2-20 95,20-39 96,1 1-32,-1-3-96,20-17 64,1-21 129,-1 0-33,0-21 32,0 2 257,-20 0-1,-18-22-95,18-19 383,-40 1-447,1-1 63,-20 1-160,0-1-63,-1 21 31,-19-22-352,0 2 192,-19-1 96,-1-19-128,-20-20-128,1 0 64,-1 19-160,0 0 192,-19 1-32,0-1-32,-2 21 64,2 19-160,-21 1-193,21 19-543,-20-1-1090,18 1-256,2 40-1602</inkml:trace>
  <inkml:trace contextRef="#ctx0" brushRef="#br1" timeOffset="216805.4006">20843 2602 64,'0'0'9609,"20"0"-8745,-20 0 322,0 0 127,0 0-641,0 20-191,0-20 224,0 40 31,20 0-191,-20 20-1,0-2-191,19 3-129,-19-2-64,0 1-128,0-20 0,0 19-96,0-19-96,0-20-224,0-1-33,20 2-191,-20-21-514,0 0-575,-20 0-3172</inkml:trace>
  <inkml:trace contextRef="#ctx0" brushRef="#br1" timeOffset="217172.4215">20624 2901 4035,'-20'0'2979,"20"0"-2787,0 0 961,0 0 1058,0 0-194,0 0-767,0-20-706,0 0-160,0 20 193,20-41-64,-20 22-97,20-20-192,-20-21-96,20 20-96,19-20 0,-19 21-64,1-1 96,-1 20-32,0 0-32,-20 1 0,18 19 0,23 19 128,-21-19-31,19 40-65,-19-20-32,20 20-129,-1-21-191,21 22 128,-19-22-256,-23 1-609,23-20-1282,-21 0-4387</inkml:trace>
  <inkml:trace contextRef="#ctx0" brushRef="#br0" timeOffset="235616.4765">10162 3120 8616,'-40'0'961,"40"19"192,0-19-192,-18 0-705,18 0 416,18 0-63,2 0 64,0-19-193,21-2-192,18 1-95,-19 0 31,39-19 32,-20 19-96,22-40-96,18 21 64,0-21 65,0 20 31,0-19 160,-19-1-64,19 0-63,-20 21-161,-19-1-64,-41 20-32,1 20 32,0-20 0,-20 20-32,-20 20-192,0-20-1,-19 20 97,-1 20 96,0-21-32,1 1-32,-22 20-32,2-20 32,0 19-32,-21 2 64,1-2 32,0 1 0,0 0 0,18 0 0,2-1-32,0-19 0,-1 20 0,20-20-64,21-1 32,-21-19 64,40 0-32,0 20 0,0-20-128,20-20 288,0 20 224,19-19-160,1-21-160,39 20 0,-18-20 32,18 1 32,20-21 97,0 20-33,20-19 32,-1 19-32,-18-19 160,0 18-31,-41 22-257,-18-1-64,-23 20 128,-36 0-128,-23 20-705,-18-1 64,-41 22 513,0-2 192,-18 21 0,-1-1 32,0 1 225,-1 0 223,21-21 97,-20 21-97,40-21-288,20 1-95,18-19-194,21-21-127,40 0-480,21 0 704,18-41 64,20 2-64,20-1-64,20-20 32,-19 1 0,-1-2 224,20 23 192,-20-23 257,-20 22-641,-18 0-64,-2 18-480,-39 21-1282,0 0-224,-40 0-1569</inkml:trace>
  <inkml:trace contextRef="#ctx0" brushRef="#br0" timeOffset="236871.5483">11671 3298 864,'20'0'1410,"-20"0"-33,20-20-384,-20 20-352,20 0 319,-1 0 258,1 0 191,0-19-672,21 19-641,-23-20-64,2 20-32,21-20 32,-21 20-32,19-20 32,-19-1 0,20 2-64,-20 19 64,19-20-32,1 1 0,-1 19 0,1-21 0,1 1-32,-3 20-64,3-20-449,-2 1-159,1 19 223,0-20 161,19 0 224,-19 0 160,-1 0 480,1 0 481,-19 20 64,17-19-64,3-1-32,-21 0-96,19 0-641,1 20-192,-20-20-64,19 20 0,-19-21-32,20 21 0,-20-19-128,-1 19 64,-19 0 64,20-19 64,-20 19 0,20 0 96,-20 0 32,0 0-128,0 0-64,0 0-96,0 0-544,0 0-514,0 0-63,-20 0-256,20 19-1602,-39-19-2561</inkml:trace>
  <inkml:trace contextRef="#ctx0" brushRef="#br0" timeOffset="264418.1239">20883 1093 5829,'0'-20'128,"0"-1"1698,0 21-385,0-19-384,0-1 96,0 1-384,-20-1 64,20-1 256,0 1 0,-20 20-192,20-19-513,-20-1-288,-19 20-160,19 0 32,-21 20 32,-18-1 0,19 1 0,1 21 0,-21-22 0,21 1-64,-1-1 96,20 22-32,-19-21 0,-1 39 0,-1-19 0,23 39 32,-23-18-32,21 17 0,0 2 96,0-1-32,20 1-32,0-1 0,0-18-32,0 38 64,0-20-64,20 0 0,20 1 32,-19-21 129,38-19 31,-19 1 0,19-3-192,20-17 32,1-2-64,-1 2 64,21-21-64,-21 0 0,0-21 64,0 2 32,2-2 0,-2 2 128,-20-21 193,1 0 127,-1-19 193,-19-21-161,-1 21-95,-19-1-193,-20 1 96,0-2-31,0 23 63,0-23-64,-39-18-31,19-1-129,-40 1 96,1-1-160,0 2-32,-22-3-96,22 22-96,-20-1-64,-1 21-673,41-1-705,-22 19-1056,23 21-1698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15:25.88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1705 11227 8488,'-20'0'448,"20"0"673,0 0 1121,-18 0-352,-3 20-641,21-20-512,-20 0 0,20 0-33,0 0 1,0 0-417,0 0 193,0 0-193,20 20 160,1-20-256,-3 0-31,23 20 31,-1-20 0,19 0-224,0 0 32,1 0 0,19 0-160,-18 0 0,18-20-257,-41 20-31,3 0-417,-1 0-448,-40 0-897,19-20-1218,-19 20-2081</inkml:trace>
  <inkml:trace contextRef="#ctx0" brushRef="#br0" timeOffset="310.0177">2163 11128 6309,'0'0'2819,"20"0"-3011,-20 0 480,18 0 1858,23 0-832,-21 0-546,19 20-255,1-20 159,0 0-95,-1 20 256,1-20-193,-1 0-159,1 20-97,-19-20-128,-1 19-95,-2-19 127,-18 20-64,-18 20-64,18-20 32,-41-1-64,1 1 97,1 0 127,-1 0 0,-19 0-159,19 0-193,1-20-481,-1 19-1281,-1 21-3266</inkml:trace>
  <inkml:trace contextRef="#ctx0" brushRef="#br0" timeOffset="3160.1807">5457 5861 6694,'0'0'705,"0"0"-673,0 0 416,0-19 737,-18 19-160,18 0 32,0 0-480,-21 0-193,1-20 32,20 20-159,-20 0-97,0 0-32,0 0 32,1 0 0,-1-19 32,0 19 1,20 0 95,-20-20-128,0 20 64,-19-21 0,19 21-160,-21-20 1,3 20 95,-3-19-64,-18 19-64,-1-20 0,1 20 0,-20 0 0,-20 0-32,20 0 32,-2 0-32,2 0 32,-20 0-224,0 0-64,19 0 159,-19 0 65,20 0 32,-20 0 0,0 0-32,18 0 32,2-19-96,0 19 64,0 0 32,18 0 0,-18 0-32,20 0 32,-1 19-32,21-19 64,-1 0-32,0 0 0,1-19 32,-1 19-32,1 0-64,19 0 96,-1 0-96,1 19 32,0-19-64,20 20 0,0-20-128,0 19 128,20 1-161,-20-20-31,20 21 128,-20-1 96,21-20-32,-1 19 32,-20 1 64,18 20-32,-18-20 32,21 39 32,-21-19 0,20 19-64,-20 21 96,20-1-64,0 1 0,-1 0-224,-19-1-33,0 0 257,0 2-32,0-3 64,-19-18 0,19 20 32,0-21 129,-20 1 287,20-21 65,-20 21-1,20 0-352,-20-20-96,20-1-32,-21 1 1,21-20-1,0-1-64,0 1 0,21-20 0,-21 20 192,20-20 96,0 0 64,19 0-191,1 0-65,0 0-96,19 0 0,20-20 0,0 20 0,21 0 0,-1 0-96,0 0-33,20 0 33,1 0-64,-1 0 0,0 0 160,19 0 32,-18-20 160,-1 20-64,21-19-96,-21 19-64,19-20 0,-19 0 0,21 20-96,-41-20-32,0 20 96,-19 0 64,-1 0 64,-39 0 96,19 0 0,-19 20 32,-1 0-95,1-20-65,0 20 64,-21-1-64,1-19 0,0 0 96,1 20 128,-21-20-64,0 0 161,20 0 63,-20 0 32,0 0-223,0 0 127,0 0-160,0 0-64,0-20 0,0 1-96,0-1-128,0 0 32,18 0 64,-18-19 0,0 18 0,0-19 0,0-19 0,20-1-128,-20 1-96,0-20 32,0-21-321,21 1 129,-21-21-321,20 1-63,-20 20 383,20 0 353,-20 19 96,19 20 192,-19 1 257,0 39-65,0 0 129,0 0-225,0 0-192,20 1-160,-20 19 0,0-20 96,-20 20-96,1-21-192,-1 2 160,-21-1 0,-38 20 64,-20 0 0,-20 0 321,-39 20-129,-2-1-288,22 22-673,-2-2-4932</inkml:trace>
  <inkml:trace contextRef="#ctx0" brushRef="#br0" timeOffset="5624.3217">5121 7292 3363,'0'0'3491,"0"0"-2242,0 0-128,-20 0-192,20 0-256,0 20-193,-21-20-416,21 20-64,0-20-64,0 20 128,-20 0 160,20-20 161,0 19-1,0 1-96,20 0 1,-20 0-65,0 0 128,0 0 97,0-1 127,21 1-31,-21 1-97,20-2 1,-2 2-129,23-21-128,-21 19-96,0 0 0,19 2-64,1-1-32,-1-20 64,21 20-96,-19-20 64,-3 20 64,23-20-63,-2 20 31,0-20 0,1 0-32,-1 19 0,1-19 32,20 0-32,-22 0 0,22 0 0,19 0 64,-19 20-32,20-20-32,-1 0 32,0 20 32,-20-20 0,20 0 0,21 20-32,-21-20-32,0 20-64,21-20 0,-21 20 64,20-20-32,-20 19 0,1 1 0,-1-20 32,-20 20-32,20 0 32,-20-20-96,0 20 128,-18 0-31,-2-20 31,1 19-385,-1 2 706,0-1-449,-19-1 160,0 1 0,-1 0-224,-19 0 160,1 0 32,17 0-64,-18 19-64,1-18 160,-1-2-96,-20 21 64,20-20-32,-1 20 96,-19-21-160,20 22 96,-20-22 0,20 21 32,-20 0 32,0-1-128,20 1 96,-20 0-160,20 0 160,-20 0-128,0-1 225,0 1-290,0 19 162,0-19-322,0 20 546,-20-1-257,20 1-32,-20-1 0,0 21 0,0-20 64,1 19-32,-1 0 0,-21 1 96,21 0 0,-18 0 128,17-1-32,-19-20 1,21 21-129,-1-20-32,-20-1-32,20-19-32,1 0 0,-1-1 32,0 1-32,20-20-64,0 0 96,0 20-64,0-40 64,0 20-128,20-1 192,-20 1-64,0-20-64,20 20 0,-20-20 64,0 0-32,0 0-64,0 0-32,0 0-32,0 0 128,0 0-193,19 20 129,-19-20-224,0 0 64,0 0-129,0 0-255,0 0-193,0 0-160,0 0-192,0 0-673,0 0-2434</inkml:trace>
  <inkml:trace contextRef="#ctx0" brushRef="#br0" timeOffset="5942.3399">7959 10094 8936,'0'0'641,"0"21"-577,21-2 0,-21 1 192,18 19 737,23-18 0,-21 18-385,18 1-191,3-20 384,-21 20 63,19-21-127,1-19 128,-20 21 160,19-21 32,1-21-128,0-18-385,19-1-159,-18 0-193,-3-20-96,3 21-224,-2 0-449,-19 18-416,0 21-897,0 0-3939</inkml:trace>
  <inkml:trace contextRef="#ctx0" brushRef="#br0" timeOffset="7543.4315">7443 10670 9096,'20'-39'1313,"-20"39"-416,0 0 416,0 0-544,0 0-64,0 20 96,0-1-161,0 22-191,0-22-129,19 41-64,-19-20-128,0 19-32,0 21-128,-19-21 32,19 21-32,-20 0 0,20 19 32,-20-20 0,0 1 0,20 0 64,-20-21-64,20 1 32,-19-1-64,19 1 64,0-21-32,19 1 0,-19-20-32,0 19 32,20-18 64,-20-2 97,20-19 95,0 19 32,0-19-192,-1 21 32,1-21-128,0 0 160,21 0-320,-23 20 64,22-20 96,1 0-32,18 20 32,-19-20 32,19 0 0,20 0-64,2 0 0,-2 0 32,40 0 0,-20-20 0,19 20-96,1 0 64,1-20 32,-1 20-32,21 0 96,-22 0-64,21-21 32,1 21-32,-2 0 0,-19 0 0,0 0 32,-19-19-64,-1 19 32,0-19 64,-20 19-32,0 0 32,2 0 128,-22 0-256,-19 0-32,19 0 224,-19 0-288,-20-21-96,-1 21 512,1-19-256,0-1 96,-20 0 0,0-20 1,0 20-97,0-19 288,-20-1 32,20 0-224,0 1-32,-20-21-160,20 0-64,-19-20-32,19 1 64,0 0 64,-20 19 64,20-19 0,0-1-32,0 20 96,20 1-96,-20-1-32,0 1 0,19 19-65,-19 0 97,0 21 0,0-22 32,0 22 32,0-1-32,0 0-96,-19 20 96,19 0-64,-20 0 32,-20 0 32,20 0 64,-19 0 64,-21 20-32,1-20 129,-20 20 127,-2-20-96,2 19-64,-20-19-63,-21 0-129,-18 0 0,-1 0 0,-19 0-32,18-19 64,-18 19 0,-2-20 0,22 0-32,-1 1 224,-21-2-128,22 1 96,-1 1-32,19 19-192,21-21 0,0 21-192,20 0-353,0 0-640,38 0-1185,3 21-3780</inkml:trace>
  <inkml:trace contextRef="#ctx0" brushRef="#br1" timeOffset="28143.6097">4605 4789 3971,'38'0'833,"-38"-21"-545,20 21-256,1 0-32,-1 0 0,0-19 64,-2 19-64,3 0-64,-21 0 64,20 0-64,0 19 32,-20-19 32,0 0 0,20 0 192,-20 0 609,0 0 512,0 0 225,0 0 31,0 0 33,0 0-353,0 0-320,0 0-96,0 0-65,0 0-95,-20 0-160,0 0-1,20 0-128,-20 0-159,-19 0-129,-1 0 64,-1 0-128,3 0 128,-23 0-160,2 0 0,-20 0-96,-2 0 96,-18 0 0,20 0 0,-20 21-96,20-21 96,0 0 96,0-21-224,-2 21 160,22 0-32,-20 0-32,39 0 0,-19 0 0,-2 0-224,23 0 159,-3 0 65,21 21-32,-19-21 64,39 0-96,-20 0 64,20 0-96,-20 0 64,20 0 0,0 19 0,0-19 32,0 0 32,0 21-32,0-21 0,-20 39 32,20-19-32,-20 20 32,20 0 0,0-1-192,0 21 128,0-1 32,0 1-65,0 0-63,0 20-160,0-22 96,0 3 128,0-2 64,-19-19-32,19 0 128,0-1-64,0 1 32,0-19 0,-20-2 32,20 1-32,0-1 64,0 1-64,0-20 32,20 21 32,-1-21 64,1 0-32,0 0-32,20 20-96,-1-20 0,22 0 0,-23 0-64,42 0 32,-20 19-32,-1-19 32,20 0 0,2 0-128,18 0 64,20 0 0,-20 0-224,19 0 159,-19 0 1,1 0 32,-20 0 32,20 0 64,-21 0 64,0 0-32,-19 0 0,19 0 128,-20-19 64,-19 19-160,-1 0-96,-19 0-32,0-20 96,1 20 0,-21-21 64,0 21 32,0-20 97,0 1 95,-21-20 64,21 18-192,0-39-160,0 1 0,0-21-32,0 0 96,21-19 97,-1 0 319,-2 20 225,23-21-225,-1 21-352,-21 19 449,1 0-449,-20 20-32,0 1 64,0 18-64,0 2-96,-20-1-224,20 0-128,-19 20-65,-1-19-159,0 19-161,-21 0-192,23 0 32,-43 0-320,23 19-3107</inkml:trace>
  <inkml:trace contextRef="#ctx0" brushRef="#br1" timeOffset="29722.7001">5358 5803 5252,'-20'0'673,"20"0"-449,0 0 609,-19 0 416,19 0 257,0-20-417,-20 20-801,20-21-128,0 21 96,-20-20 321,0 20 512,20-19-384,-39 19-289,19 0-192,-20 0 97,1 0-129,-22 0-128,2 0 0,-20 0 0,-1 0 32,-20 19-96,21-19 0,-20 20 64,-20 1 224,20-21 129,-1 20-33,1-20-320,0 19-32,0-19 32,-1 0-32,21 0-32,0 20 0,19-20 0,1 0 0,-20 0 32,39 0 0,-19-20-64,-2 20 64,22 0 0,-1 0-64,20 0 32,-19 0 32,19 20-32,0-20 32,20 0 32,-20 0-64,20 0 0,-20 0 0,20 0-96,0 19 96,0 2-32,0-21 0,0 39 0,0-19 64,0 20-64,0 0 32,-19 19 0,19 1 0,0 0 0,19 19 0,-19 1-32,0 19 0,0-20 0,0 2 64,0-3-32,0 2 0,-19-1 64,19-19-64,0 19 0,-20-39 96,20 19-96,0-19 96,20 0-31,-20-20-1,0 0 0,19 0 32,-19-20 192,0 20 96,20-20 129,0 0-65,-20 0-159,20 0-193,0 0-32,19 0 0,-19 0-96,20 0 96,19 0-64,-18 0-32,38-20 128,0 20-128,0 0 32,20 0 32,20 0 64,1 0-256,-1 0 128,1-20-128,-3 20-97,23 0 129,-21 0-160,1 0-160,-21 0 223,20 0 33,-19 0 192,17 0 0,3-20 96,-21 0 225,0 20-225,0-19-289,-38 19 97,18 0-128,-20 0-224,1 0-225,-21 0-256,1 0 353,1 0 544,-3-21 32,-17 21 64,-1 0-32,-20 0 288,20-19 32,-20-2-191,19 2-97,-19-1 96,0 0 32,-19-40-160,19 21-32,-20-21-32,20-19-64,0 0-289,20-1-479,-20-20 447,19 21 353,1-20 64,0 39-32,0 0 128,-20 0 128,20 1 33,-1-1-65,1 21 0,0-21-128,0 20-192,-20 1-160,0 18-33,-20-18-31,-20 20 128,1-1 160,-40-1 256,-2 1 609,-37 20 704,-1-19 129,-20 19-353,1 0-672,-2-20-193,1 20-224,19 0-160,2 20 0,-1-20-128,20 0-224,20 19-1218,-2 1-2626</inkml:trace>
  <inkml:trace contextRef="#ctx0" brushRef="#br1" timeOffset="33052.8905">7423 10511 9769,'0'0'64,"0"-19"-160,0 19 128,0 0-64,20 19 608,-20-19 385,0 21-384,0-2-225,20 1 64,-20 20 65,0 19-257,0 1-32,0 0-96,-20 19-32,20 1-32,0-1-32,0 21-32,0-21 64,0 1-32,0-1 33,0 1-33,0-21 32,0 21 32,0-20-32,0-1 0,0-19 32,0-1 288,0 1-96,0 0-64,0-20-63,0-1-1,0 2 192,0-2 0,-20-19 65,20 19-65,0-19 0,0 21-63,0-21-161,20 0-64,-20 0 64,20 0-32,-1 0-64,1 0 96,20-21-96,-19 21 32,17 0-32,23-19 0,-2 19-32,0 0 32,1 0-32,-1 0 64,22 0-64,-22 0 32,20 0 64,0 0-64,20 0 0,0 0 0,0 0 32,1 19 32,0 2 0,0-21-64,17 20 0,-17 0 96,19 0-64,0-20-64,1 20 64,-1-1 0,-20 1-96,21-20 288,-21 20-352,0 0 128,19-20 32,-19 20 96,0-20-192,1 0 96,0-20 0,-41 20-64,0-20 32,2 20-96,-23-20 160,3 20-32,-21 0-32,-20-20 193,0 20-97,0 0 0,0-19-96,-20-1 32,0 0-96,-1 0 160,3 0-128,-2-1 64,0-17-64,20-2 64,-21 0 0,21-20-64,0 1 192,0-20-128,-20-1-64,20 1 544,0-21-415,0 1-65,0 19-32,0-19-225,20 19 193,-20 21 32,0-1 64,21 20-160,-21 1 96,0-1 64,0 20-96,0 0 64,0 0-96,0 1-64,0 19 128,0-20 0,-21 20-32,21 0-32,-20 0 96,2 0 0,-3 0 128,1 20-64,-20-1 97,1-19-129,-1 20 128,0-20-224,-19 20 96,-20-20-64,18 0 32,-18 0 0,0 0-32,0-20 32,-20 20 32,0-20 32,-21 1 128,21-1-96,-41 20 33,21-21-97,-19 2 0,-1 19-32,1-20-32,-2 0 0,0 20 64,-18-19-96,19 19 64,-19-21 96,-2 1 96,22 20 0,19-19-64,-1 19-192,1 0-160,20 0-608,20 0-642,0 19-2049,18 1-10955</inkml:trace>
  <inkml:trace contextRef="#ctx0" brushRef="#br1" timeOffset="50829.9073">5736 5226 12684,'0'0'544,"0"0"-608,0 0 865,19 0 672,-19 0-32,20 0-351,0 0-418,20 0-159,-1 0-1,22 0 1,-2 0-193,20 0-96,-19 0-128,19 0 32,-20 0-128,2 0-32,-2-19 128,-39 19-288,20 0-96,-21 0-449,-19-21-128,0 21-63,0 0-770,-19 0-2562,-1 0-4484</inkml:trace>
  <inkml:trace contextRef="#ctx0" brushRef="#br1" timeOffset="51204.9288">5994 5047 12587,'0'0'609,"0"0"-609,0 0 705,0 0 576,0 0-512,-21 0-673,-17 20-449,-3-20-95,-18 40 384,19-21 96,-19 2 192,19-2-128,20-19-96,0 20-32,1 1 64,19-21 64,19 19 481,1 1 224,0 0-289,39-1-128,1 2-159,-1-1-129,2-1-96,-23 1-96,23-1-897,-42-19-1249,1 21-4677</inkml:trace>
  <inkml:trace contextRef="#ctx0" brushRef="#br1" timeOffset="55022.1471">6749 6478 10473,'-21'20'961,"21"-20"321,0 0 255,0 0 0,0 0-255,0 0-385,21 0 95,17 0-479,-17 0-193,37 19-224,-17-19 32,18 0-96,1 0 1,-20 0-1,19 0 0,0-19-96,-18 19-33,17 0-191,-37-20-384,-1 20-546,0 0-768,-20 0-2177,0 0-4133</inkml:trace>
  <inkml:trace contextRef="#ctx0" brushRef="#br1" timeOffset="55387.168">7006 6279 11306,'-20'20'897,"-19"0"-673,19-1 289,-20 2-225,1-1-192,-1-1-64,-19 1-64,18 0 0,1 0 128,1 0 673,19 0-64,0-20-609,20 19 32,20 1 288,0 0 1,39 20-257,-19-19-256,19-2-449,20 0-576,-18-19-545,-2 21-1024,-19-21-4421</inkml:trace>
  <inkml:trace contextRef="#ctx0" brushRef="#br1" timeOffset="59849.4232">5080 4729 96,'21'0'416,"-21"0"161,0 0 383,0 0-95,0 0-352,0 0 95,0 0 289,0 0 0,0 0-160,-21 0 63,21-21-159,-20 21-192,0 0-1,2 0-160,-3 0 0,-19 0-95,-19 0-97,19 0-64,1 0-449,19 21-800,-20-21-1762</inkml:trace>
  <inkml:trace contextRef="#ctx0" brushRef="#br1" timeOffset="66431.7997">5696 5285 1,'-20'0'1600,"20"0"-767,0 0-161,0 0 289,-20-19-128,20 19 352,0 0 96,-19 0 289,19 0-225,-20 0-224,20 0-160,0 0-480,0 0-417,20 0-32,-20 0 32,19 0 32,1 0-96,20 0 96,-1 0 224,21 0-31,-1 19-33,2-19 0,-2 21-160,20-21-32,0 0 0,1 20-32,-1-20-64,-20 0 64,2-20-64,-22 20-32,1 0 64,-20 0-96,-20 0-160,0 0-193,0-21-1280,-20 21-2659</inkml:trace>
  <inkml:trace contextRef="#ctx0" brushRef="#br1" timeOffset="66863.8244">5953 5027 160,'20'-20'2434,"-20"20"257,0 0-129,0 0-672,0 0-897,-20 0-449,20 0-384,-18 20 0,-2 0-95,-1 0 31,-19 0 32,1 0-128,-1-1 64,20 2-32,1-2 0,-21 1 0,20-20-96,20 21 128,-20-2 64,20 1 320,0 0 257,20-1-64,0 2-129,20-1 1,19 19-193,0-20-192,2 2-32,-3-1-96,-17 0-32,18-1-256,-19 1-161,-1 0-447,-19 0-674,0-20-960,0 20-3076</inkml:trace>
  <inkml:trace contextRef="#ctx0" brushRef="#br1" timeOffset="67514.8616">6808 6597 5669,'-41'0'1665,"41"0"481,-18-20-416,18 20-160,-21 0-225,21 0-256,0 0-256,0 0-545,21 0 64,-3 0 225,43 0-321,-2 0-96,1 0-128,19-20-32,-20 20 0,22 0 96,-2 0-96,-20 0 32,1 0-160,-21-20 0,1 20-96,-20 0-224,-1 0-385,-19 0-481,-19 0-1664,-1 0-5478</inkml:trace>
  <inkml:trace contextRef="#ctx0" brushRef="#br1" timeOffset="67845.8806">7066 6319 8039,'0'0'256,"0"0"97,-20 0-129,0 19-256,0 2 64,0-1-32,-19-1 96,-1 21 352,-19 0 706,19-20 319,-1 19-320,2-19-480,-1 0-449,20 0-128,1 1-96,19-2 32,19-19 128,1 19 32,20-19 0,19 21-127,2-2-33,-2 2-32,0-2-97,1 1-127,-1 0-1217,-19-20-449,1 20-1921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16:51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2718 3298 2274,'0'0'96,"0"0"256,0 0 481,20 20 736,-20-20 385,0 0-192,0 0-385,0 0-64,0 0-127,0 0-129,0 0 32,0 0-193,0 0-159,0 0 0,0 0-225,0 0-320,-20 0-127,0 0 31,1 0-128,-21 0 64,-1 0-96,3 0 160,-23 0-256,2 0 160,0 0-33,-1 0 33,21 0 33,-1 0-66,-1 0 33,3 0 97,38 20-194,-20-20 65,20 0 161,-21 0-193,21 0 31,0 0-63,0 0-64,0 0 96,21 0 64,-21 20 0,0 0 0,0-20 64,0 20-32,0-1-32,0 1 0,0 0 32,0 20-32,0-20 64,0 19-64,0 1 32,0 0-32,0 20-32,0-21-64,0 1 224,0 20-128,0-20 64,20 19-160,-20 1 128,0 0-32,-20-21 0,20 21-32,0-1 64,20-19 32,-20 20-64,0-1 32,0 1 1,20-1-66,-20 1 33,0-20 0,0 19 129,0 0-193,0 1 128,18-20-96,-18 20 32,0-20 0,21 20 32,-21-21-96,0 1 32,20 0-33,-20 20 97,0-21-32,0 1 97,0 0 191,20-21 64,-20 2-160,0-1 33,0-1-97,0 1 128,0-20-96,0 19-64,0 2-64,0-21-32,-20 20 64,20 0 0,0-1-64,0-19 96,0 20-96,20-20 129,-20 20-1,0-20 192,20 20-224,-1-20 0,1 0-32,0 0 96,20 0-96,-21 0-32,21 0-64,-20 0-672,1 0-1699,-3 0-10152</inkml:trace>
  <inkml:trace contextRef="#ctx0" brushRef="#br0" timeOffset="2633.1506">1884 8008 1281,'0'0'993,"0"0"160,0 0 384,0 0-127,0 0-33,0 0-64,0 0-64,0 0 0,0 0 129,0 0-225,0 0-192,0 0 64,0 0-96,0 0-321,0 0-255,-19 0-161,19 0-128,19 0 0,-19 0 64,20 0-128,0 0 96,0 0-96,0 20 64,-1-20-32,21 0 32,1 19 32,-3-19-128,-18 0 32,21 0-64,-21 0-96,-20 0-96,18 0-385,-18 0-416,0 0-737,-18 0-1921,18 0-6631</inkml:trace>
  <inkml:trace contextRef="#ctx0" brushRef="#br0" timeOffset="2972.17">2102 7928 10826,'-18'0'480,"18"0"-1921,0 0 1729,0 0 801,0 0 96,18 20-544,2-20-353,1 20 97,-1-20-97,18 19 64,-17-19-256,-1 0-32,20 21-32,-21-21 64,1 20-96,0-20 32,0 19 32,0-19-64,-20 20 0,19 0 33,-19-20 31,0 20 224,0-20 352,-19 20-191,-1 0-193,0-20-64,0 20-96,0-1-128,-19 2 0,19-21-576,0 39-2019,-19-19-8679</inkml:trace>
  <inkml:trace contextRef="#ctx0" brushRef="#br0" timeOffset="15316.876">2698 3358 1665,'0'-20'2050,"0"20"-128,-19 0-705,19 0 256,0 0-255,-20 0-65,20 0 0,0 0-32,0 0-160,-20 0-129,20 0-159,0 0-321,-20-20-223,-1 20-129,-17 0-97,-3 0 1,3-20 64,-3 20 32,1 0-32,1 0 32,-1 0-32,1 0 32,19 20-64,-20-20 32,1 0-64,19 0 0,0 0 0,-1 0 160,21 0 0,0 0 32,-20 0-64,20 0 64,0 0 32,0 0-96,0 0 0,0 0-32,0 0-64,20 0 32,-20 20 32,0-20 0,0 40 0,21-20 0,-21-1 0,0 21 0,0 0 32,20-1 32,-20 2 33,0-2 63,0 21 0,0-21-32,0 21-64,0 0 0,-20-1-32,20 21 0,0-21-32,-21 1 32,21 0 0,0-1 0,0 1 0,-20-1 32,20 1 96,0 0 33,0-1 63,0 1 64,0-21 33,-18 21-225,18-21 96,0 2 0,0 18-64,0 1-32,0 0-32,0-1-128,0-19 257,0 0-225,0 19 64,0-19 0,0 1 96,0-2 96,0 0-128,0 2-32,18-2-64,-18 1 0,0 0-32,20-1 64,-20 1-64,21-20 0,-21 0 0,0 0 65,20-20-65,-20 19-32,20-19 64,-20 20 0,18 0 0,-18-20-32,21 0 32,-21 20 64,20-20-96,-20 0 32,20 0 32,0 0-64,-20 21 64,19-21-96,1 0-32,0 0 160,20 0-96,-21 0 0,1 0-128,20 19 256,-1-19-128,-19 0-96,41 0 160,-22 0-32,1 0-32,19 0 0,-19 0 0,19 0-32,-19 0 96,19 0-96,-19 0 32,19 0-32,22 0 64,-22 0-32,20 0 32,0 0-32,2 0-64,-2 0 32,0 0 64,0-19-64,0 19-32,2 0 128,-2 0-64,20 0 64,-20 0-64,20 0 0,0 0 0,1 0 0,-1 0 0,-20-21 0,22 21-96,-22 0 96,20 0 96,-20 0-160,0 0 32,20 0 96,-20 0-96,21 0 64,-1-20-64,-19 20 32,20 0-32,-41 0 64,20 0-64,1 0 32,-21 20 0,0-20 0,2 0 0,-3 0 32,-17 0-64,-2 0 32,1 0 64,0 0-96,-21 0 32,1 0-128,0 0 32,0 0-65,0-20 129,-20 20 64,0-20-64,0 20-64,0-20 32,-20-19-64,20 19 0,-20-20 96,0 0-96,20-19 64,-20-1 32,1 0 32,-1-18-32,20 18 64,-20-20 0,20 0-32,0 1-224,-20 0 448,20-1-96,0 0-288,0-19-128,0 19-1,0-19 65,0 20 160,0-1 64,0 1 32,-20 19-96,20 0 128,0 1-64,0-1-32,-19 21 32,19-21-224,0 20-289,0 0-31,0 1 127,0-2 65,0 22 192,0-21 160,0 21 160,0-2 128,0 1 161,0 1-97,0 19-320,-20-20-32,20 20-64,0-20-32,-20 0 0,20 20 0,-21-20 96,1 0 32,2 20 128,-2-19 0,-1-1 128,-19 20-256,21-20 0,-21 0 32,0 20-160,1-20 96,-21 0-32,21 20-64,-22-20 96,3 20 0,-22-19 0,0 19 0,1-20 0,-20 20 0,19 0 0,-19 0 0,20 0-64,-20-20 128,0 20 32,0-20-160,-21 20 160,21-21-96,-20 2 161,19 19-33,-19-20 64,0 1 0,1 19-128,-2-21 32,1 21 0,-21 0-64,2 0-64,-1 0 0,-1 0-288,2 21-641,-1-21-897,-1 19-2370,2-19-6182</inkml:trace>
  <inkml:trace contextRef="#ctx0" brushRef="#br0" timeOffset="27464.5709">6530 3815 11242,'-20'0'705,"20"0"448,0 0 128,0 0 64,0 0 353,0 0-737,0 0-673,0 0-64,20-20 97,19 20-33,1 0-96,0 0-192,19 0 0,0 0 96,2 0-64,-2 20 32,1-20-128,-1-20-32,1 20-192,-21 0-289,-19 0-384,1-20-640,-1 20-1698,-20-20-7431</inkml:trace>
  <inkml:trace contextRef="#ctx0" brushRef="#br0" timeOffset="27840.5924">6767 3577 5733,'0'0'4420,"0"0"-4356,0 0 449,0 0 63,-18 0-512,-3 19 96,-19-19-128,1 20-32,-1 0 65,0-1 511,21 2 385,-21-1-417,20-20-159,20 19 31,-20 1-127,20-20-33,20 20 128,-20-20 0,20 20-127,20 0-33,-1 0-160,1 19-128,19-18-320,-19-2-641,19 21-1986,-18-20-4100</inkml:trace>
  <inkml:trace contextRef="#ctx0" brushRef="#br0" timeOffset="28887.6523">6510 4829 8776,'-20'0'3011,"20"0"-1794,0 0 224,0 0-480,0 0-320,20 0 63,0 0-31,19 20-289,1-20-191,0 0-322,19 0 450,0 0-289,2 0-32,-2 0-96,-19 0-321,-1 0-319,-19 0-514,0-20-511,-20 20-770,0 0-3683</inkml:trace>
  <inkml:trace contextRef="#ctx0" brushRef="#br0" timeOffset="29217.6712">6728 4649 12459,'39'-19'705,"-39"19"-513,0 0 64,0 0-127,-18 19-65,-23 1 32,1 0-32,-19-1 0,19 22 0,-19-1 64,0-21 416,-1 2 65,39-1-96,-17-1-193,38 1-160,0 0 288,20 0 225,19 0-192,21 0-129,-1-1-320,0 1-96,21 0-96,-21-20-609,0 20-1281,2 0-4420</inkml:trace>
  <inkml:trace contextRef="#ctx0" brushRef="#br0" timeOffset="39121.2375">2598 8684 8520,'0'0'640,"0"0"-544,-18 0 513,18 0 352,0 0-128,-20 0-353,-1 0-384,1 0 32,0 0 160,-19 0 1,19 0-161,-20 0-96,1 0 0,-1 19 96,1-19 128,-1 0-160,20 0 0,-1 0-63,3 0-1,18 0 64,0 0 64,0 0-96,0 0 32,0 0-96,0 0 0,0 0 64,0 0 32,0 20 0,0-20-64,0 20-64,0 0 32,0 0 32,18 19-128,-18 21 64,0-20-64,0 19 0,0 21 0,0-1-96,0 1 96,0-1 64,0 1-1,0-1 66,0 1 127,0-1 192,0 21-96,0-21-96,0 20-128,21-19 97,-21 19-1,0-19-32,0 0 0,0-1-32,-21 1 128,21-1-64,0-19-32,0 19 64,-18 1 225,18-1-33,0 0-128,0-19-63,-20 0-129,20 19-32,0-39 0,0 20 32,0-20-32,0-1 32,0 1 32,0-1-64,0 1 160,0-20-32,0 0-32,0 0-32,0-1-32,0 2 0,0-2 0,0 2-32,-20-21 32,20 19 160,0-19-96,0 0 97,0 0-193,20 0 160,0 0-32,-2 21-64,3-21-64,-1 0 0,20 0-192,-1 0-801,1 0-2018,-1 0-10602</inkml:trace>
  <inkml:trace contextRef="#ctx0" brushRef="#br0" timeOffset="56672.2415">10063 8604 6950,'-20'0'1986,"0"0"128,20 0-1025,0 0-224,0 0 352,0-20-192,0 20-577,0 0-448,0 0 32,20 0 32,0 0 1,0 0-1,19 0 64,1 0-128,1 0 64,18 0-64,-19-20 32,-1 20 32,1-20-64,0 20 0,-21 0 64,1 0-64,0 0 0,-20 0-32,20 0 0,-20 20 32,21 0 0,-21 0-32,0 20 64,18 0-32,-18 19-32,0 1 0,20-1-32,-20 20 32,21-19-160,-1 20 63,-20-21 65,20 21 32,-20-21 32,18 21-64,-18 0 96,0-2-32,0 22 32,0 20-32,0-21 32,-18 40 32,18-40-32,0 20 0,0-39 97,18 19 319,-18-19-32,0 0-127,21-1 159,-21 1 65,0-1-193,0 0-32,0 1-96,0 19 33,20 1-193,-20 19 0,0-20-32,20 1-96,-20-20-321,20-21 289,-20-19 128,19-20 96,-19-1-192,0 1 96,0 0 96,-19-20 96,19 20 129,-20-20 95,0 0-128,-21 20-288,23-20 577,-22 0-257,-1 0-192,-18 0-96,0 0-352,-1 20-193,-19-1-544,-20 1 65,-1 20 447,1 0 225,20 19-513,19-19-3363</inkml:trace>
  <inkml:trace contextRef="#ctx0" brushRef="#br0" timeOffset="63396.6261">23404 8485 11755,'-40'20'1185,"19"-20"-1153,21 0 192,0 0 1057,-18 0 289,18 0-802,0 0-639,18 0 95,-18 0 160,21 0-128,-1 0-31,20 0-1,19 0-128,1 0-96,20 0 64,19 0-64,0 19-32,0-19-64,-20 0-673,0 0-832,-38-19-3396</inkml:trace>
  <inkml:trace contextRef="#ctx0" brushRef="#br0" timeOffset="70690.0432">6370 4888 4772,'-18'0'2370,"18"0"-832,0 0-513,-20 0-96,20 0 576,0 0-128,0 0-608,0 0-513,0 0 161,20 0 159,-20 0-31,18 0-97,23 0-224,-21-20-96,19 20-95,1 0-1,0 0 0,-1 0-32,21 0 0,-21 0 32,22 0-64,-2 0 64,-1 0-32,-17 0 0,18-19-32,-39 19-193,0 0 65,0 0-64,-20 0 32,20-20-64,-20 20-33,0 0-383,-20 0-1026,20 0-640,-20 0-1986</inkml:trace>
  <inkml:trace contextRef="#ctx0" brushRef="#br0" timeOffset="71130.0684">6787 4669 6342,'0'0'768,"0"0"-223,0 0 672,0 0 384,0 0 97,0 0-673,0 0-609,-20 0-255,20 0-65,-39 20-96,19-1 0,-20 2-96,1-1-65,-1 20 65,-19-21-128,19 2 0,1 18 128,-21-19 96,21 0 32,19 0-32,-1 0 64,21 0 96,0-20-96,21 19 705,17 1-193,3-20-31,18 20-193,1-20-31,-1 20-65,1 0-160,-1-20-32,-18 20-64,18 0-64,-19-1-224,-1-19-97,-19 21-159,-20-2-385,20-19-929,-20 20-2370</inkml:trace>
  <inkml:trace contextRef="#ctx0" brushRef="#br0" timeOffset="72148.1267">6569 3775 10153,'-19'20'1281,"19"-20"-512,-20 0-705,20 0 32,0 0 481,20 20 159,-1-20-31,21 0-288,0 0-97,-1 0-64,22 0-32,-2 0-128,-1 0-64,3 0 0,-22 0 32,1 0-64,0 0-96,-20 0-320,-1-20-449,1 20-480,-20 0-225,0 0 33,0 0-737,-20 0-3876</inkml:trace>
  <inkml:trace contextRef="#ctx0" brushRef="#br0" timeOffset="72516.1477">6848 3616 4356,'18'-20'3427,"-18"20"-1954,0 0-159,0 0-1058,-18 0-192,-2 0 0,-21 20-96,21 0-320,-39-1-866,19 2 386,1-1 607,-1-1 193,20 1 32,-19 0 0,19 0 0,0-20 0,20 20 385,0-20 31,20 20 225,-20 0 191,40-1-63,-1 2-224,-19-2-353,39 21-96,-19-20-32,1 0-32,-3 0 0,3-1-160,-3 1-417,-17 1-512,-1-2-2306</inkml:trace>
  <inkml:trace contextRef="#ctx0" brushRef="#br0" timeOffset="118914.8016">23661 8763 992,'-18'0'1506,"18"0"352,0 0 480,0 0 96,0 0-736,0 0-577,-20 0-384,20 0-33,0 0-127,0 0-65,20 0-95,-20 0-65,0 0 32,0 0-95,0 0-97,0 0-64,0 0 32,18 0-64,2 0 0,1 0 0,19 20-96,-21-20 64,1 0-64,0 0 32,0 0-64,0 0 64,-1 0-32,1 0 0,0 0-32,0 0 32,0 0 32,-20 0-64,19 0 32,-19 0 32,0 0-96,0 0 64,0 20 0,0-20 0,0 0 0,0 19-32,0-19 64,0 20-32,0 0 0,0 0 0,0 0-32,0 0 64,0-1-64,0 2 32,20-2 0,-20 21 0,0-20 0,0 20 0,0-21 0,0 21 0,0 0 0,0 0 0,0 0 0,0-1 0,20 1-32,-20-20 64,0 19-32,0 2 32,20-2 32,-20 0 32,0 2-31,0-1 31,0 0 0,0-1-64,0 1 0,0-20 0,0 19 32,0 1 0,0 0 32,0-20 32,0 20 0,0-21 96,0 21-191,0-20-1,0 20 0,0-20 32,0 19-64,0 1-64,0 0 128,0-21-32,0 22-32,21-22 32,-21 21 32,0-20-32,0 0 32,0 0 0,0-1-32,18 2 32,-18-2-64,0-19 64,0 20-96,0-20 32,20 20-32,-20-20 32,0 20 0,0-20 0,0 0 0,0 20-32,0-20 64,0 19-32,0-19 0,0 0 32,20 21-64,-20-21 32,0 0 0,0 0 0,0 19 0,21-19 0,-21 0 0,0 0 0,0 0 0,0 0 0,0 0-32,0 0 64,0 0-32,0 0 0,0 0 32,0 0-32,0 0 96,20 0-32,-20 0 128,0 0 1,-20 0-161,20 0 96,0 0 96,-21 0-32,1 0 0,-18 0 97,17 0-65,-39 0-128,1-19-128,-40 19 96,0 0-64,-21-21-32,-19 21-128,-19 0-929,18 21-1185,22-2-5766</inkml:trace>
  <inkml:trace contextRef="#ctx0" brushRef="#br0" timeOffset="157065.9836">20029 12121 10537,'0'20'2531,"0"-20"-1154,0 0 129,0-20-545,0 20-33,20-20 33,-20 20-128,0-20-192,20 20-65,-1-19-159,1 19-97,0-20-64,20 20 0,-1-20-31,22 20-193,18-20 32,20 20 64,0-20-160,0 20 64,21-21-64,-21 21 0,20 0 32,-40-19-64,21 19 64,-41-19-321,-19 19-159,0 0-353,-40 0-160,0 0-64,0 0-865,-40 0-3138</inkml:trace>
  <inkml:trace contextRef="#ctx0" brushRef="#br0" timeOffset="157608.0147">20367 11724 15150,'20'0'897,"-20"-20"-129,19 20-95,1 0-545,-20 0-64,20 0-32,-20 0-32,0 0 96,-20 20 65,0 0 31,-19 0-224,-1-1 128,1 1-96,-2 20 160,1 0 96,1 0-96,19-21-32,-20 21 33,40-20 191,-20 20-192,40-20 96,0 19 65,0-19-129,39 0-96,-19 20-160,40-21 128,-20 21-256,19-20 0,0 0-385,-20 19-448,1-19-929,-21 1-3843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21:24.58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495 3120 10730,'-59'19'1537,"38"-19"65,-19 0-33,40 0-256,-20 0-384,20 0-480,20 0 191,0 0-383,0 0-161,21 0-32,-2 0-96,1 0 32,-1 0-513,1 0-544,0 20-384,-21-20-994,1 0-1921,0 0-3171</inkml:trace>
  <inkml:trace contextRef="#ctx0" brushRef="#br0" timeOffset="222.0127">654 3059 12171,'-40'-19'737,"40"19"-193,-20 0 161,40 0 384,-20 0 160,20 0-480,19 0-481,-19 0-224,20 19 0,-1-19 0,1 0 32,-19 20 97,-1-20 31,-2 20 0,2 1-64,-20-2-128,0 1-224,0 20-320,-20-20-642,-18 0-863,17 19-2724</inkml:trace>
  <inkml:trace contextRef="#ctx0" brushRef="#br0" timeOffset="3845.22">157 4849 9769,'-39'19'544,"19"1"641,20-20 1410,0 0-705,-20 0-481,20 0-672,0 0-481,0 0-32,0 0 128,20 0-159,0 20-97,19-20-64,21 0 32,-21 0-128,21 0 64,-1 0 64,2 0-64,-23 0-96,23 0-96,-41 0-193,19 0-95,-19 0-417,20 0-512,-21 0-1378,-19 0-2242</inkml:trace>
  <inkml:trace contextRef="#ctx0" brushRef="#br0" timeOffset="4112.2352">574 4808 2146,'-59'0'10153,"39"0"-9512,20 0-385,-21 0 1313,21 0-159,21 0-513,-1 0-577,0 0-224,19 0-32,1 21-64,0-21 96,-1 20 0,1-1-160,-20 1 128,-1 0-64,1 0 321,-20 0-193,0 0 160,0-1-64,-20 1 129,-19 0-225,19 0-128,-20 0-128,1 0-449,19 0-1089,0-1-2049,20-19-8905</inkml:trace>
  <inkml:trace contextRef="#ctx0" brushRef="#br1" timeOffset="13094.749">5854 1550 11434,'0'-60'-64,"0"40"641,0 1 95,0 19-95,0-21-705,0 21 288,0 21 385,0-2-129,0 21-160,-19 20-64,19 19-160,0-20 0,0 1 32,0-19 33,0-3 287,0-17 929,0-21-352,0 0-801,0-21-192,0 2-64,0 0-64,0-42-353,19 21-223,1 1 255,0-1 257,1 0 32,-21 21 64,20-1 64,-2 20 0,2 0 32,-20 20 32,21 19 32,-21 1 0,0-20 0,0 19-32,0 1 0,0-20 64,0 0 64,0-20-32,0 0-352,0-20-289,20 20-352,0-20 65,-1-20 607,1 21 257,0-1 385,0 0 159,-20 0-480,20 20 161,-1 0-33,-19 20-224,20 0-160,-20 0-353,0-1-512,20 21-1057,-20-20-1857</inkml:trace>
  <inkml:trace contextRef="#ctx0" brushRef="#br1" timeOffset="13231.7567">6332 1728 12203,'20'-20'224,"-20"20"-448,0 0 224,18 20-192,-18-20-673,0 20-1313,0 0-1121,21 0-2338</inkml:trace>
  <inkml:trace contextRef="#ctx0" brushRef="#br1" timeOffset="13339.763">6451 1550 11082,'0'-80'-609,"0"61"-1408,0-2-4454</inkml:trace>
  <inkml:trace contextRef="#ctx0" brushRef="#br1" timeOffset="13570.7762">6550 1649 13933,'0'59'544,"0"-39"-352,0 0 961,0-20-224,19-20-128,-19 20-384,0-20-417,20 1 0,0-1 32,0 0-193,-20 0 1,20 20 128,-1 0 0,1 20 32,0 0 0,0 19-128,1-19-673,-3 20-800,2-20-2083</inkml:trace>
  <inkml:trace contextRef="#ctx0" brushRef="#br1" timeOffset="14024.8022">7403 1232 16463,'-39'0'320,"39"0"-384,-20 0-320,20 0 192,20 0 576,-1 0-160,21 0-224,0-20-224,19 20 96,0-20-64,-19 20-417,1-20-1248,-41 20-386,0 0-319,0 0 1505,-20 20 961,-21-20 160,21 40-32,-19-20 64,19 19 288,20-19 481,-20 21-128,20-2-32,0 0-65,20 1 65,0 0 288,-20 0-96,21-1-129,-3-19 129,-18 20-128,0-20 0,0-20-225,-18 20-352,-3-1 1,1-19-322,-20 20-287,21-20-1378,-21 20-3587</inkml:trace>
  <inkml:trace contextRef="#ctx0" brushRef="#br1" timeOffset="14256.8155">7919 1271 17168,'61'-39'192,"-43"39"-288,-18 0 352,0 0 193,0 20 415,-18-1-287,-3 21-257,1 20-224,0-21-96,0 41 32,1-20-128,19-1-512,19 1-962,1-21-1793,0-19-5445</inkml:trace>
  <inkml:trace contextRef="#ctx0" brushRef="#br1" timeOffset="14609.8357">8296 1391 17264,'0'-20'384,"0"1"-608,0 19 256,-19 19 0,-1 1 320,0 19-95,20 1-33,0 0-160,0 20-224,20-21 160,19 1 64,-19 0 96,20-40 192,-1 19-127,-19-38 95,21-1-64,-21 0-128,-20 0-352,18-20-353,-36-20-960,-2 21-1474,-21 0 1153,2-2 2019,-1 22 255,20 19-128,-19 0 97,19 0 287,0 19-31,20 1-161,20 1-127,-20 18-33,39-19-224,-19-1-224,20 2-609,-1-1-1729,1-20-4805</inkml:trace>
  <inkml:trace contextRef="#ctx0" brushRef="#br1" timeOffset="14905.8525">8614 1212 10345,'0'0'289,"0"0"2145,20 20-801,0-20 257,0 39-128,19-19-545,1 20-448,-20 0-385,19-1-160,-19 2-128,-20-2-96,20 0-672,-40 21-449,0-20-929,-19 20-2627</inkml:trace>
  <inkml:trace contextRef="#ctx0" brushRef="#br1" timeOffset="15467.8847">6192 2047 14669,'0'-20'513,"-20"20"127,20-20-319,0 20-417,-20 0 32,20 20 64,-19 0 64,19 19 0,-20 1 0,40 0 0,-20-1 0,39 1 32,-19-20 32,20-20 257,19 0 63,-18 0 0,18-20-320,-19 0-31,-20 0 351,-1-19-96,-19 19-63,0 0-65,-19-20-320,-21 20-513,-1 1 33,-38-1 127,41 40 97,-23-20-97,21 19 225,21 1 32,19 0 64,19 0 192,1 20 192,20-21 161,1-19-65,17 0-160,-17 20-192,-2-20-640,1 0-2403</inkml:trace>
  <inkml:trace contextRef="#ctx0" brushRef="#br1" timeOffset="17158.9815">5518 3178 13516,'0'-19'449,"0"-1"351,0 1 161,0-2-192,0 1 256,0 0-256,0 20-385,-20 0-256,20 0-288,-21 0-160,-17 0 224,17 40-128,-19 0-33,20-1 65,0 22 64,1-22 64,19 21 32,19-20 32,21-1 0,0 1 0,19-20 32,2 0 64,-2-20 0,0 0 224,1-20 33,-21-20-257,21 1-96,-40-1 64,-1 0-96,-19 0-64,0-19-289,-39 18 65,-1 2 32,-19 20 96,-1-2 128,1 1 128,0 20-64,-2 20 0,23 1 64,17 18-32,21-20-32,0 22 32,21-21 32,-3 19 0,43-19 32,-23-20-32,23 20-224,-22-20-160,1 0-866,0 0-2017,-21 0-6726</inkml:trace>
  <inkml:trace contextRef="#ctx0" brushRef="#br1" timeOffset="17471.9994">6073 3358 16591,'0'20'-384,"0"0"704,20-1 193,-20 1-225,0 0 449,0 0-673,0 20 32,20-21-96,-20 1-513,0 1-320,20-21-1216,-20 0-3749</inkml:trace>
  <inkml:trace contextRef="#ctx0" brushRef="#br1" timeOffset="17680.0112">6232 3219 13452,'0'0'4677,"21"0"-4581,-21 0 512,18 0-95,22-20 127,-19 20-63,17 0-609,-17 0 0,-1 0-513,0 0-896,0 0-1346,-20 0-4612</inkml:trace>
  <inkml:trace contextRef="#ctx0" brushRef="#br1" timeOffset="17830.0198">6291 3338 13612,'20'40'64,"1"-40"1186,-1 0-546,19-20-223,-19 20 95,0 0-768,0-20-1730,-1 20-3971</inkml:trace>
  <inkml:trace contextRef="#ctx0" brushRef="#br1" timeOffset="18241.0434">6728 3020 15246,'0'-20'0,"0"20"-64,21 0 96,-3-20 96,23 0 577,-21 20-449,18-20-224,-17 20 0,-1-19-96,-20 19 0,0 0-288,-20 0-513,-19 19 256,-1-19 545,-1 20 192,23 0-128,-23 0 0,21 20-32,20-21-64,0 1-128,20 0 160,0 1-64,19 18 64,22-20 0,-23 2 96,3-1 320,-1-20 0,-21 20 321,-19 0 192,0-20 288,-19 19-160,-21 1-609,-1 0-64,3 0-352,-23 0 32,22-20-672,19 20-1474,20-20-2851</inkml:trace>
  <inkml:trace contextRef="#ctx0" brushRef="#br1" timeOffset="18386.0517">7245 3378 15310,'59'20'1313,"-39"-1"225,-40 1-738,-1 0-223,-17 20-481,-23-20-416,-18 19-1378,20-18-2210</inkml:trace>
  <inkml:trace contextRef="#ctx0" brushRef="#br1" timeOffset="19064.0904">7800 2980 8968,'0'-40'2787,"-20"21"-769,20 19-1250,-19 0-159,-1-20-225,0 40-288,-21-1-192,3 1 32,17 20 32,1 19 32,0 2 0,20-22 32,20 21 32,0-20 32,21-1 0,18-19 65,0 0 159,1 0 32,19-20 129,-18-20 31,-23 20 161,3-20-193,-21-20 129,-2 21-225,-18-21 33,-18-1-65,-22 2-288,-1-1-64,-18 0-32,0 1-32,-1 19-96,1 20 128,19 0-193,-1 0 33,3 20 64,17 19 0,21-19 96,21 21 0,17-2 0,3-20 96,18 2-64,-19-1-96,20 0-32,-1 0-417,0-20-704,2 0-1826,-23 0-7142</inkml:trace>
  <inkml:trace contextRef="#ctx0" brushRef="#br1" timeOffset="19331.1057">8237 3239 15822,'20'0'97,"19"0"767,1 0-95,0 0-288,-21 0-225,21 0-160,-40 20-128,21-1 0,-21 1 0,0 0 96,-21 0 64,1 0 64,20 0 96,-20 0-95,20-20-97,0 0-128,0 19-96,0-19-257,20 0-159,0 0-577,21 0-1730,-23-19-4356</inkml:trace>
  <inkml:trace contextRef="#ctx0" brushRef="#br1" timeOffset="19489.1146">8654 3099 16399,'20'0'416,"-20"0"-768,20 0 480,19-20-96,-19 20 64,21 0-320,-23-20-2563,22 20-4772</inkml:trace>
  <inkml:trace contextRef="#ctx0" brushRef="#br1" timeOffset="19620.1221">8733 3199 10057,'0'20'961,"20"-20"672,0 0 225,1 0-865,17 0-608,3-20-770,-3 20-3106</inkml:trace>
  <inkml:trace contextRef="#ctx0" brushRef="#br1" timeOffset="20051.1469">9170 2881 15246,'39'-20'705,"-19"0"-609,20-1 320,-1 2-192,2 0 705,-1 19-705,-22-20-160,3 20-128,-21-20 32,0 20-224,0 0-417,-39 20-127,19-20 383,-21 20 289,3-1 64,-3 0-96,-18 2-96,39-1 256,0 20-64,0-20 64,20-1 96,20 1 32,0 20 352,19-20-191,21 0-129,-1-1-160,-18 1 32,18 21-32,-39-22 32,20 1 128,-20-1 160,-20 2 129,0-1 287,0 0 1,-20-20 0,0 20-97,-20-20 33,1 19-353,19-19-192,-21 0-288,21 0-897,2 0-1954,-3 0-9032</inkml:trace>
  <inkml:trace contextRef="#ctx0" brushRef="#br1" timeOffset="20196.1551">9786 3338 22453,'20'0'-577,"-20"0"-544,0 0-2466,-40 0-7720</inkml:trace>
  <inkml:trace contextRef="#ctx0" brushRef="#br1" timeOffset="25325.4486">336 6359 1889,'-40'0'1922,"20"0"96,20 0 320,-20 0 32,20-21-480,-19 21-448,19 0-1,-20 0-256,20 0-224,0 0-96,0 0-609,0 0-96,0 0 64,20 0 1,19 0-97,1 21-64,-1-21-224,1 0-193,21 0-383,-22 0-385,1 0-545,-1 0-1601,-19 0-3844</inkml:trace>
  <inkml:trace contextRef="#ctx0" brushRef="#br1" timeOffset="25558.4619">555 6260 12908,'-81'19'1377,"43"-19"-1473,38 20 32,-21 0 224,42-20 417,-1 19 351,19-19-415,1 21-417,-1-21-64,21 20-32,-21-20 32,1 0-64,0 19 64,-21 1 0,1-20 192,-20 20 257,0-20-225,-20 20-224,1 0-160,-21 0-1057,0-1-3203</inkml:trace>
  <inkml:trace contextRef="#ctx0" brushRef="#br1" timeOffset="26075.4915">138 7730 17936,'-119'39'545,"100"-19"-801,19-20 64,0 0 288,0 0 320,0 0 97,39 20-417,0-20 0,1 0-64,19 20-32,1-20-128,-1 0-193,0 0-576,-19 0-544,21 0-961,-43 0-2275</inkml:trace>
  <inkml:trace contextRef="#ctx0" brushRef="#br1" timeOffset="26312.505">375 7690 15534,'-39'20'449,"39"-20"-930,0 0 705,0 0 545,39 20 448,1-20-352,1 0-737,-2 19-160,1-19 32,-1 20 0,1-20-32,-20 20-32,-20 0-32,0 20 64,0-21 128,-20 1 32,-20 0-128,21 20-96,-21-20-384,-1-1-1346,23 2-3331</inkml:trace>
  <inkml:trace contextRef="#ctx0" brushRef="#br1" timeOffset="28931.6548">8494 5684 4996,'-18'0'3267,"18"0"-2850,0 0 63,0 0 129,0 0 224,0 0 192,18 0-353,-18 0-63,20 19-225,1-19-128,-1 0-96,0 20 1,19-20 63,-19 0-32,0 0 0,20 0-32,-21 0-128,1 0 64,0 0-96,-20 0 0,20 19 65,-20-19 31,0 20 32,0 1-96,0-1 32,21 19 0,-21-20-32,0 22 64,0-2-96,0-19 0,0 20 32,18-1 0,-18 1-64,0 0 32,20 0-32,-20 0 0,0-1-32,0 21 32,0 0 32,0-21-160,-20 41-449,20-21-160,-18 1 161,18-1 224,-21 2 223,21-2 642,-20 1-33,20-1-63,-20 1 351,20-1 321,0 20-865,-20 1 33,20 0-97,-19-1-64,19 0 128,0 20-32,-20-18 0,20-22 129,0 21-33,0-21-128,0 20 0,0-19-128,0-1 160,0 1-160,0 0 0,0 0 32,0-20 64,0 19-64,20-19-64,-20-20 96,0 19-32,19-18-32,-19-2 33,0 1 31,0-20-64,0 0 64,0 0 0,0 0 64,0 20-32,0-20-32,-19 0 160,19 0-32,0 0 129,-20 0-97,20 0 96,-40 0-64,20 0 1,-19 0-161,-1 0 0,-19 0-256,-22 0-417,2 0-1088,0 19-3845</inkml:trace>
  <inkml:trace contextRef="#ctx0" brushRef="#br1" timeOffset="52831.0217">5656 4013 64,'0'0'1249,"0"0"320,-19 0-352,19 0-384,0 0-641,-20 0-31,20 0-161,0 0-1506</inkml:trace>
  <inkml:trace contextRef="#ctx0" brushRef="#br1" timeOffset="53480.0589">5418 4054 6470,'0'0'768,"0"0"-575,0 0 767,0 0 1058,0 0 160,-20 0-832,20 0-770,0 0-223,0 0 127,0 0 97,0 0-65,0 0-160,0 0-95,0 0-33,0 0-96,20 0 0,-20 0 0,21 0 64,-3 0 1,23 0-97,-21-21-32,18 21 0,23 0-96,-2-20 32,1 20 0,-1 0-32,20 0-32,0 0-96,2-19-161,18 19 65,0 0 96,1 0 64,-1-20 96,20 20 0,-20-20 32,19 20 32,2-20 160,-1 20-64,21-20 128,-3 20-63,3-20-65,18 1 32,-18-2 0,19 2 0,-21-1 97,2 20-33,18-20-64,-18 0-32,-2 0 0,1 0-32,1 20-31,-2-20 127,1 20-96,-20 0-64,1 20-96,-21-20 32,0 20 0,-40-20 0,2 0 32,-2 0-32,-39 0-288,0 0-897,-20 0-3364</inkml:trace>
  <inkml:trace contextRef="#ctx0" brushRef="#br1" timeOffset="69958.0014">17508 3178 4932,'0'0'801,"0"0"416,0 0 513,0 0 416,0 0-321,0 0-800,0 0-416,0 0-64,0 0-33,0 0-128,0 0-127,20 0-33,-20 0 0,19 0 32,21 0-31,-20 0-65,19 0-64,1 0-32,-20 0-32,19 0-32,2-19 0,-1 19 32,19 0-32,-19 0 32,19 0-32,1 0 0,-1-20 0,-18 20 32,18 0-64,-1 0 0,-17 0 0,-1 0-32,19 0 32,0 0-64,-19 0 96,19 0 0,2 0 0,-21 0 0,19 0 0,-19 0-32,-1 0-64,1 0-65,-1-19 65,1 19-64,1 0 32,-3 0 32,3 0 32,-3 0 96,3 0-32,-1 0 0,-1 0 32,1 0-64,19 0 64,-19 0-64,-1 0 32,1 0-64,1 0-160,-3 0-33,3 0 33,18 19 64,-19-19 160,19 0 0,-19 0 32,19 0 0,-19 20 32,19-20-96,2 0 32,-2 0 0,-19 0 0,19 0 0,-19 0 0,19 0 0,-19 0-32,1 0 64,18 0-64,-19 0 64,19 0-32,-19 19 0,19-19-32,0 0 32,-19 0-64,19 0 32,2 0 32,-2 0 0,20 0 64,-19 0 32,-1 0-32,2 0-32,-3 0 0,-17 0-64,18 0 32,-19 0 0,19 0 0,1 0 0,-1-19 0,-18 19 32,17 0-32,1 0 128,2 0 1,-2 0 63,-19 0-128,19 0-64,1 0 64,-1 0-64,2 0 0,-2 0 32,0 0-32,1 0 160,-21 0 64,21 0 129,-1 0-129,2 0-64,-2 0-96,0 0 0,21 0-32,-21 0 0,20 19 32,20-19 192,-18 0 33,18 0-33,-20 0 256,0 0-63,-20 0-161,2 0-128,-2 0 0,-19 0-288,19-19 192,1 19-64,19 0 0,0 0 0,1 0 64,19 0-64,-19 0 225,-1 0 95,21 0 32,-21 0-63,20 19-97,0-19-64,0 0 0,-20 0-128,21 0 96,-20 0-32,-21-19-32,0 19-128,-19 0-673,-19-20-1313,-21 20-5509</inkml:trace>
  <inkml:trace contextRef="#ctx0" brushRef="#br2" timeOffset="76397.3697">16575 2444 6566,'0'0'768,"-20"0"-31,20 0 961,0 0-289,0 0 769,0 0-769,0 0-640,0 0-192,0 0-1,20 0 97,-20 0-129,0 0 129,0-20-449,0 20 129,20 0-193,-20 0-32,20 0-160,19 0 0,-19 0 96,20 0-32,-1 0 64,21 0-128,-1 0 32,20 0-32,-18 0 64,18 0-64,0 0 0,-19 0 96,20 0-96,-1 0 96,0-20-64,-19 20 0,19 0 32,0 0 0,-20 0-32,22 0 0,-42 0 32,1 0 96,-20 0-128,0 0-96,-1 0 32,-19 0 0,0 0-256,-19 0-481,19 0-1121,-20 0-5189</inkml:trace>
  <inkml:trace contextRef="#ctx0" brushRef="#br2" timeOffset="78291.4781">1308 5445 8071,'-38'0'801,"38"0"-193,-20 0 1282,20 0 32,-21 0 0,21 0-897,0 0-545,0 0-63,0 0-1,0 0 65,21 0-193,-21 0-32,0 0-32,0 0 65,20 0-129,-2 0 32,2 0 64,21 0-64,-2 0 1,21 0-193,-1 0 96,1 0-32,40 0-192,-21 0 320,40 0-256,-1 0 160,21 19-96,1-19 0,-21 0 32,-1 0 32,-19 0-32,-18 0 0,-2 0 32,-20 0-64,1 0-32,-39 0-224,17 0-289,-38 0-127,0 0-962,0 0-1825</inkml:trace>
  <inkml:trace contextRef="#ctx0" brushRef="#br2" timeOffset="82878.7404">13517 4093 6149,'-20'0'1922,"20"0"-1025,0 0 352,0 0 64,0 0 449,0 0-353,0 0-800,0 0-385,0 0-32,0 0 257,0 0 127,20 0-63,-20 0-161,21 0 1,-1 0-65,18 0 0,-17 0-320,19 0 32,19 0 64,-19 0-64,-1 0 32,21 0-64,-21 0 160,1 0-224,1 0 96,-2 20 0,21-20 64,-21 0-160,21 0 192,-21 0-96,1 0 0,-1 0 32,1 0 32,1-20-128,-3 20 64,3 0 32,-1 0-64,-21 20 32,21-20 0,0 0-32,19 0 128,-19-20-128,-1 20 96,22 0-96,-23-20 64,3 20 32,-2 0-64,1 0 0,0 0 0,-1 0-32,1-19 64,-1 19-64,1 0 64,1 0-32,-3 0 0,-18 0 96,21 0-192,-2 0 96,1 0-32,0 0 96,-1 0 0,1 0-128,-1-21 128,1 21-96,-20 0 64,19 0-64,2 0 32,17 0-32,-17 0 0,-1-20 32,-1 20 0,1 0 0,-1 0 0,1 0 0,1 0 0,-3 0 0,3 0 0,-1 0 0,-1 0 0,1-19 0,-1 19 0,-19 0-32,20 0 0,-20 0 0,19 0-32,-19 0 64,21 0-96,-3 0 64,3 0 0,-3 0 64,3 0-32,-1-20 0,19 20 0,-19 0 0,-1 0 0,1 0 0,19 0 0,-18 0 96,-1 0-96,19-20 192,0 20 33,-19 0-33,19-20-128,-19 20 0,0 0-96,-21 0 0,21 0 64,1 0-128,-3 0-32,3 0 64,-2 0 32,-19 0 64,20 0-32,-1 0 0,1 0-32,0 0 0,-1 0 96,1 0-96,-1 0 64,2 0-64,-1 0 64,-1 0-64,1 0 32,0 0 32,-1 0-32,1 0 0,-20 0 64,19 0 32,1 0-64,-19 0 0,-3 0-64,23 0 96,-21 0 0,0 0-96,-2 0 96,23 0-64,-21 0 32,0 0 0,19 0 0,-19 0 0,0 0-32,19 0 96,-19 0-32,0 0-64,0 0 32,1 0-64,-3 0 96,2 0-96,-20 0 32,20 0-32,1 0 32,-1 0 32,-20 0 0,20 0-32,-1 0 0,1 0-32,-20 0 96,20 0-96,0 0 0,0 0 0,-1 0 0,-19 0-32,20 0 64,0 0-64,0 0 32,0 0-64,-1 0 96,1 0-32,0 0-64,21 0-257,-3 0 289,3 0-128,-3 0 288,23 0-192,-22 0 160,1 0-64,19 0 0,-19 0 64,19 0-160,-19 0 128,21 0-64,-2 0 64,-19 0-64,19 0-32,0 0-128,1 0 32,-1 0 128,2 0 32,-2 0 0,0 0-64,1 0 128,-1 0-64,1 0 0,-1 0 0,20 0-32,-18 0-256,-2 0-161,20 0 193,1 0 160,-21 20 96,20-20 0,0 0 0,2 0 32,-2 0 0,0 0 0,0-20-32,2 20 0,-2 0 0,0 0-32,0 0 32,0 0 0,2 0 32,-2 0 64,0 0 64,-20 0 64,21 0-32,-21 0-95,2 0-65,-22 0 0,1 0 0,-40 0-32,20 0-193,-20 0-191,0 0-961,-20 0-993,20 20-1186,-40-20-5893</inkml:trace>
  <inkml:trace contextRef="#ctx0" brushRef="#br2" timeOffset="84371.8258">16534 4789 8456,'0'0'352,"0"0"256,21 0 578,-1 0 319,0 0-576,19-21-577,1 21-96,0 0 65,-1-19 159,21 19-31,-1 0-289,2-20-96,-2 20-32,0 0-32,21 0 0,-21-21 0,20 21-96,0 0 0,-18 0 64,18 0 32,0 0 32,0 0-32,-19 0-32,20 21-64,-20-21-225,19 0 1,0 0-161,0 0-127,0 0 320,2 0 224,-2 0 64,0 0 64,0 0 96,0 0-32,2-21-64,-22 21-32,20 0-32,-19 0 0,-1 0 0,2 0 0,-3 0 0,1 0 32,2 21 64,-2-21 192,1 0-31,-1 0-33,0 0-128,2 0-64,-21 0-32,19 0 0,0 0-32,1 20 32,-1-20 0,1 0 0,-1 0 0,0 0 32,2 0 0,-2 0 0,1 19 160,-1-19-224,0 0 64,1 0-32,-1 0 0,2 0 96,-2 21 385,1-21 127,-1 0 33,20 0-65,0 0 1,2 0-193,-2 0-159,20 0 31,-20 0 96,20 0-96,1 0 161,-1 0 31,0 0-159,-20 0 159,20 19-32,-18-19-288,18 0-31,-20 0-162,0 0-223,21 0-256,-40 0-33,19 0-256,-40 21 257,1-21-449,-40-21-2627,0 21-9959</inkml:trace>
  <inkml:trace contextRef="#ctx0" brushRef="#br2" timeOffset="88783.0781">1288 4331 7046,'-18'0'385,"18"0"-161,-20 0 352,20 0 738,0 0 127,0 0-704,-21 0-321,21 21 225,0-21 191,0 19-31,0 21-96,0-20-289,0 20-224,0-1-63,-20 1-65,20 19 0,0-19-64,-20 19 64,20 1-32,0 1 0,0-2-32,0 1-128,0-21 128,0 21 64,0-20 0,0-1-32,0-18 32,0 18-32,0 1 0,-20-20-32,20 19 32,0-18 0,0-1 0,0-20 0,0 19 32,0-19 32,0 0 0,0 0-64,0 20 0,20-20 0,-20 0 0,0 0 0,0 0 32,0 0 1,20 19-1,-20-19 32,20 0-32,1 0 32,-1 0-64,-2 0 0,2 0 0,1 0-32,-1 0 0,19 0-32,-19 0 32,0 0-32,0 0 32,0 0 0,-1 0 0,21 0 64,0 21-96,-1-21 32,1 0 0,19 20 32,-18-20-32,18 0 0,1 20 0,-1-20 0,0 0 32,1 19 0,19-19-96,0 20 160,-18 0-192,-2-20 160,1 20-96,-1-20 96,0 0-64,22 0-32,-22 20 64,20-20 0,-19 0-64,-1 0 64,2 0-64,-3 0 96,1 0-64,22 0 0,-22 0 0,0 0 32,21 0-64,-21 0 32,20 0 0,-18 0 0,18-20 32,0 20-64,-20 0 96,22 0-128,-23 0 128,22 0-32,0 0-96,-1 0 96,0-20 0,0 20 0,0 0-64,2 0 96,-2 0-32,-20-20-96,22 20 64,-22 0 0,20 0 32,-19 0-64,19 0 64,0 0-32,0 0-64,0 0 160,2 0-96,-2-20 128,0 20-96,20 0 65,-20 0-33,2 0 0,-2 0-64,0 0 32,0-19-128,20 19 192,-19 0-96,19-20-32,2 20 64,-2 0-32,0-20 0,0 20 0,-20 0 0,20 0-32,1 0 128,-1 0-32,0 0-192,0 0 192,1 0-96,-1 0 0,0 0 128,-20 0-192,20 0 192,1 0-192,-1 0 128,-19 20 0,20-20 0,-1 0-32,0 0 0,0 0 32,0 20-96,-19-20 128,19 0-96,-20 0 64,20 19 0,-20-19 0,20 0-64,-18 0 32,18 0 0,-20 0 32,20 0-32,1 20-32,-1-20 32,0 0 32,0 0-32,1 0 64,-21 0-160,0 0 224,1 0-224,-1 0 96,0 0-32,21 0 64,-21 0-64,1 0 32,-21 0-160,20 0 160,0 0 0,2 0 0,-2 0 0,-20 0 0,20 0 64,-18 0-128,-3 0 96,3-20-64,-2 20 64,1 0 0,-21-19-64,1 19 32,-1 0 0,1-20 0,-19 20 0,17 0-32,-17 0 32,-1-20 32,0 20 0,-20 0 0,20-21 0,-1 21 0,-19-19-32,20 19 0,-20-20 0,20 1 32,-20-1 32,0 20-64,0-40 160,20 20-256,-20 0 128,0-20-32,20 20-128,-20-20 128,19 1-64,1-1 160,0 0-160,0-19 128,0 19-320,-1-19 608,1-1-352,0 0 96,-20 0-128,20 0 0,-20 1-64,0-1 64,21 21 0,-21-21 32,0 21 32,0-1-128,0 0 32,0 0-225,-21 20-31,21-20 0,0 21-32,-20-2 63,20 2 225,-20-1 64,20 20 64,-20-20-32,1 20 32,-21 0 97,20 0-65,-19 0-32,-1 0-32,0 0-32,1 0 32,-22 20-32,2-20-32,-20 0 0,0 20 0,-1-20 0,1 0 0,0 19 32,-21-19 32,1 0-32,20 21 0,-40-21 0,19 0 0,1 19 0,-20-19 0,20 0 32,-21 0-64,21 0 32,-20 0 32,19 0-64,-19 20 32,20-20-32,-21 0 32,3 0 0,17 0-32,-19 0 32,0 0-32,-1 0 32,1 20 0,0-20 0,1 0-33,-2 0 66,1 20-66,-21-20 33,41 0 0,-19 0 0,-1 20 0,0-20 0,19 0 33,-19 0-33,20 20 0,-21-20 0,21 0-33,0 19 33,0-19 0,0 0 0,19 21 0,-19-21 0,0 0 33,0 0-1,0 19-32,20-19 0,-22 0 32,22 21-32,-21-21 0,21 0 0,0 0-32,-20 19 32,20-19 0,-2 0 0,2 0 0,0 0 32,0 0 64,-1 0 0,1 0-32,20 0-64,-20 20 32,-2-20-64,22 0 64,-20 0-96,18 0 64,-18 0 0,21 0 64,-23 0-32,22 0 224,-20-20 128,18 20 97,3 0-161,-1 0 1,-2 0-129,22-19-32,-21 19-96,21-21 0,-21 21-32,21-19 32,-22 19-64,23-21 0,-23 21 32,21-19-32,1 19-32,-21-20 96,21 20-32,-21 0-96,1-20 32,0 20 96,-2-20-32,22 20-64,-21 0-32,1-20 160,-1 20-64,1 0 0,0 0-32,-2-20 32,2 20-64,-1 0 64,-19 0-32,20 0 0,-22 0-32,2 0 32,0 0 32,0 0-32,19 0-32,-19 0 64,20 0-32,-2 0 64,23 0 32,-23 0 97,22 0-97,-41 0-96,1 20-32,-21-20-32,1 20 64,0 0-32,0 0-32,-1-20-1,21 20-223,0-1 0,-1 2-32,1-2-1090,0-19-2113,20 21-8777</inkml:trace>
  <inkml:trace contextRef="#ctx0" brushRef="#br3" timeOffset="94330.3954">18996 2404 5445,'0'0'1473,"0"0"289,0 0 544,0 0-320,0-19 0,0 19-737,0 0-416,0 0-289,0 0-95,0 0-1,0 0-64,0 0-223,0 0-33,20 0 256,1 0-192,-1 0-64,-2 0-32,3 0 0,19 0 33,-20 0 63,19 0-224,1 0 128,-1 0 32,1 0-192,19 0 96,-19 0-64,1 19 64,18-19-32,-19 0 0,19 0-32,-19 0 0,19 0 96,1 0-32,-1 20-32,0-20 0,-18 0-32,18 0 64,-19 0-64,19 0 32,-19 0 32,0 0-64,19 0 64,-18 0-32,18 20 96,-19-20-160,19 0 32,1 0 32,-21 20-32,21-20 32,-1 0-64,0 0 32,2 0 64,-2 0-32,-19 0 0,19 0-32,1 19 64,-21-19-64,22 0 64,-3 20-32,-17-20 0,18 0 0,20 0-32,-19 0 0,19 0 32,0 0 32,0 20 96,2-20 64,-2 0 32,-20 0 33,22 0-193,-2 0-32,0 0-32,-20 0 0,1 0-32,-1 0-128,1 0-65,-21 0-127,2 0-321,-21 0-640,-20 0-2050,0 0-11595</inkml:trace>
  <inkml:trace contextRef="#ctx0" brushRef="#br3" timeOffset="96896.5421">17806 5584 7911,'0'19'3651,"-20"-19"-3362,20 0 896,0 0-64,0 0 160,20 0-448,-20 0-513,0 0-32,20 0 1,0-19 31,-1 19 0,1 0-127,0 0 31,20 0-160,-1 0 32,1 0-32,-1 0 64,1 0-96,1 0 32,-3 0 32,23 0-64,-22 0 0,1 0-32,19 0 32,-19 0 0,-1 0-64,-19 0 64,20 0 0,-19 0 0,17 0 33,-18 0-65,21 0 64,-21 0-128,-1 0 96,21 0-32,-20 0 0,0 0-97,19 0 226,1 0-129,-1 0-129,-19 0 226,20 0-97,-1 0 0,1 0 0,1 0 0,-2 0-32,1 0 64,-20 0-64,19 0 96,1 0-64,-20 0 32,19 0-96,-19 0 64,20 0 32,-21 0-161,21 0 194,-19 0-65,19 0-65,-1 19 65,1-19-96,-20 0 160,19 0-32,1 0-32,-1 0-64,1 0 128,-20 0 65,19 0-258,1 0 97,1 0-96,-3 0 96,3 0 0,-2 0 0,1 0 0,0 0 128,-21 0-160,21 0 32,0 0 128,-21 0-192,21 0 96,-20 0 0,1 0 0,17 0-64,3 0 32,-21 0-32,19 0 96,-19 0 0,20 0-64,-1 0-64,-19 0 64,20 0-32,-20 0-64,19-19 128,-19 19-96,0 0 64,19 0-32,-19 0-33,1 0 130,-1 0-98,0 0 97,-2 0 33,23 0-65,-21 0 0,19 0-32,1 0 64,0 0-161,19 0 226,-18 0-65,-3 0 32,3 0-96,-1 0 32,-1 0 64,1 0-32,-1 0-32,1 0 0,0 0 64,-1 0 32,22 0 96,-23 0-64,23 0 96,-22 0 1,1-20-161,19 20 64,-19 0-64,-1 0 0,1 0 0,-20 0-64,0-20-224,-20 20-321,0 0-1024,0-20-3428</inkml:trace>
  <inkml:trace contextRef="#ctx0" brushRef="#br3" timeOffset="98101.6111">13418 5643 7879,'-20'0'929,"20"0"-417,0 0 866,20 0 223,0 0-31,1 0-674,-3 0-511,22 0-193,-19 0-192,17 0 64,23 0-32,-21 20 0,19-20-32,0 0 0,22 0 32,-2-20-64,0 20 32,20 0 0,0 0 32,0 0-32,21 0 32,-21 0 0,20-20 128,1 20 225,-21 0-1,19 0-288,-19 0-32,-18 0 0,-2 20-32,0-20-32,-19 0 32,19 0-64,-20 0 32,20 0 64,2 20 0,-2-20 1,0 0-33,20 0 32,-20 0-32,20 0 64,1-20 0,-1 20 0,0 0 0,0-20 0,1 20 160,-1 0-95,0-20 31,20 20-64,-19 0 160,-1 0 0,0 0-95,-18 0-129,18 0-32,-20 0-64,20 0 32,0 20-64,-19-20-129,19 0 97,0-20 32,-20 20 32,2 0 160,-22-19 32,-1 19-31,3 0-129,-22 0-64,-19-20-417,0 20-1185,0 0-2433,-20 0-8585</inkml:trace>
  <inkml:trace contextRef="#ctx0" brushRef="#br3" timeOffset="99536.6932">13220 5783 10281,'0'0'1153,"0"0"257,0 0-289,-20-21-96,20 21 32,0 0-673,-21 0-352,-17 0-64,18 0 32,-21 0 0,2 0 64,-1 0-32,1 0 32,-1 0-64,20 0 32,-19 0-64,19 0 64,0 0-32,20 0-32,-20 21 64,20-21-64,0 0 32,0 0 64,0 0 0,0 0 32,0 0 65,0 20-65,0-20 64,0 19 32,0-19-64,0 20 32,0-1-32,20 2-32,-20-1 1,20-1-33,-20 21 128,20-20-64,-20 20-64,19-1 32,-19 1 96,20 0-32,0 20-63,-20-21-65,20 21 0,-20 0 32,20-21-64,-20 21 32,0-20 0,19 19-32,-19-19 64,0 0 0,0 0 96,0 0-128,0-1 64,0 1-32,0-20 0,0 19-32,0 1 0,20-20 96,-20 20-224,20-21 160,-20 21 0,0-20-64,20 0 97,-20 0-33,0-20 96,-20 19 64,20 2 96,0-21-224,0 19 0,0-19 1,0 21-65,0-21 32,20 0 0,1 19 96,17-19-128,23 0 64,-22 0-256,21-19 96,-1 19-321,-19 0-223,-1 0-545,1 0-1121,-40 0-4517</inkml:trace>
  <inkml:trace contextRef="#ctx0" brushRef="#br3" timeOffset="102010.8347">12724 6140 6470,'0'0'3299,"0"0"-2595,0 0 1314,0 0 128,0 0-480,0 0-577,0 0-416,0 0 95,0 0-159,-21 0 64,21 0-225,0 0-32,-20 0-191,-18 0 63,17-20-288,-39 20 0,1 0 64,-20 0-96,-20-20 96,0 20-64,-1 0-32,-19 0 32,20-20 32,-21 20-32,21 0 0,-20 0-32,-1 0 64,21 0-32,-19 0 0,18 0 0,0 0 96,-18 0-192,19 0 96,0 0 0,0 0 0,18 0 32,2 0-32,0 0 0,-20 0-32,20 0 0,-2 0 0,2 0 32,0 0 0,0 0-32,0 0 64,-2 0-128,2 0 160,0 20-64,20-20-32,-21 0 32,21 20-32,-20-20 96,18 20-192,2-20 160,19 20 32,-19-20-96,39 19 0,-20-19 32,1 0 32,19 21 0,0-21-32,-19 0 32,19 0 32,20 0-64,-21 0-32,1 0 128,0 0-192,-19 0 160,19 19-160,0-19 96,20 0-96,-20 0 32,1 0-128,-21 0 31,20 20 65,-20-20 64,21 0-32,-1 0 96,0 0-32,-1 0-64,21 0-32,-20 0-32,20 0-64,0 0-97,-18 0-415,18 0-641,0 0-1090,0 0-2561,0 0-2692</inkml:trace>
  <inkml:trace contextRef="#ctx0" brushRef="#br3" timeOffset="102400.857">8832 5961 6470,'20'0'1953,"-20"0"-1120,-20 0 0,20 0 448,-20 20 737,2-20-544,-23 20-930,21 19-288,-19-19 65,-1 0 287,0 0-31,20-20-225,1 20-32,-1 0-127,0-20-1,-1 20-32,1-20-64,20 0-32,0 19-32,0-19 64,0 21 64,0-21 97,0 39-129,20-18-32,1-2-64,-1 1-96,0 19 320,19-18-256,-19-1 0,20-20-32,-1 19-256,-19-19-321,20 20-480,-19-20-993,-3 20-2947</inkml:trace>
  <inkml:trace contextRef="#ctx0" brushRef="#br3" timeOffset="103611.9262">13100 6855 4163,'21'0'2915,"-21"0"-609,0 0-160,0 0 97,0 0-161,0-19-961,0 19-577,-21 0 129,-17 0-225,-3 0-128,-18 0-191,-1 19-65,-19-19 32,0 20-32,-2-20 32,-18 20-352,0 0 480,-19-20-160,19 20-64,-1 0 0,-19-1 32,20 1-64,0 20 32,-1-20 0,1 0 0,0-1 96,0 2 0,0-2 224,-1 2-159,0 18 31,0-19-32,1 0-32,20 0-32,-20-1 0,0 21 32,20-20-64,-1 0 97,1 0 31,-1-1-32,1 1-32,0 20 0,18-20 0,-18 0 32,20-1-192,-1 1 96,1 1-64,19-2 64,-19 2-64,0-21 97,-2 19-97,22 0 64,-41-19-128,21 21 96,-20-1-64,-2 0 160,-18 0-160,20 0 32,0-1 0,-20-19 0,20 20 64,0 0-32,18 0-32,2-20 160,-1 20-96,21-20-32,19 20 32,0-20-64,20 0 64,0 0-192,0 0 160,0 0-128,0 0 64,20 0 64,-20 0-32,0 0 32,20 0 32,-20 0 0,0 0-32,0 0-64,0 0 32,0 0-288,-20 0-193,20 0-223,0 0-353,0-20-577,0 20-1217,0-20-3939</inkml:trace>
  <inkml:trace contextRef="#ctx0" brushRef="#br3" timeOffset="104015.9494">8794 7570 11434,'18'-40'801,"2"20"-513,-20 20 193,0-19 576,0 19 576,0 19-992,-20-19-385,20 20 129,-18 1 159,-23-2 1,21 21-1,-19-21-288,-1 2-63,0-1-161,1 0 192,-1 0 0,-1 0-64,23-1-64,-23 1 0,21 0 64,0 0 65,20 0-33,0 0-128,0-1-32,0 1 64,20 0 64,0-20 64,1 20 33,17 0-33,3 0-160,-21-1 32,19 2-64,-19-1 32,0-1-64,20-19 32,-20 20-96,-1 0-192,1-20-449,-20 20-832,20-20-2243,-20 20-11018</inkml:trace>
  <inkml:trace contextRef="#ctx0" brushRef="#br3" timeOffset="115296.5946">3870 12200 7046,'-21'0'96,"21"0"-160,0 0 1281,-20 0 961,20 0-352,0 0-641,0 0-128,0 0 353,0 0-193,0 0-320,0 0-225,0 0-287,0 0-193,0 0-384,0 0 416,20 0-128,-20 0 64,21 0-32,-21 20-32,40-20 32,-21 0 129,21 0-97,0 0-32,-21-20-128,21 20 64,0 0-96,-1 0 64,1 0-64,-1 0 96,22 0 0,-23 0-32,23 0-32,-2 0 64,1 0-64,-1 0 32,2 0 0,18 0 32,-20 0-32,20 0 32,1 0 129,20 0 31,-21 0 96,20 0 32,-20 0 65,20-19-289,-20 19 0,20 0-32,-18-20-32,18 0-32,-20 20 96,0 0-128,0 0 64,-18 0 32,18 0-96,0 0 33,-18 0 127,-3 0-320,1 20 256,2-20-96,-22 0 32,1 0 32,-20 0 32,19 0-256,-39 0 128,20 0-129,0 0-191,-20 0-160,20 0-417,-20 0-32,0 0-545,0-20-3715</inkml:trace>
  <inkml:trace contextRef="#ctx0" brushRef="#br3" timeOffset="121976.9767">157 9478 10698,'-19'0'832,"-1"0"-735,20 0 1184,-20 0 865,20 0-801,0 0-640,0 0-257,0 0 321,0 0 0,20 20-129,0-20-384,-1 0-127,21 0 63,0 19-128,-21-19-64,21 0 64,0 0-96,-21 0-160,21 21-33,-20-21-159,-20 0-449,21 0-672,-21 0-1314,0 0-5861</inkml:trace>
  <inkml:trace contextRef="#ctx0" brushRef="#br3" timeOffset="122251.9924">415 9379 10025,'-40'0'5125,"20"0"-5510,20 0 289,0 0 545,20 0 255,0 0-255,21 19-385,-21-19 0,19 20-64,1 1 64,-1-2 32,1 1-64,-20 0 32,0-1 64,-1 2 225,-19-1 63,0 0 225,-19 0-161,-1-1 1,-20 2-161,20-2-256,1-19-641,-21 20-864,20 0-2595</inkml:trace>
  <inkml:trace contextRef="#ctx0" brushRef="#br3" timeOffset="128224.334">8773 9776 1921,'-20'0'5029,"0"0"-3011,20 0 160,0 0-224,0 0-289,0 0-672,0 0-512,0 0-97,0 0 65,0 0 95,0 0-127,0 0-129,0 0-192,20 0 64,-20 0-160,20 0 160,1 0-128,-3 0 64,2 0 0,21 0-31,-3 0-65,3 0 0,18 0 0,-19 0 32,19 0 0,-19-19-64,19 19 96,-19 0-128,19 0 32,-18 0 64,-1 0 0,-1 0 32,21 0-160,-21 0 160,1 0-64,19 0 32,2 0 64,-3 0-32,-17 0-64,18 0-32,-19 0-32,-1 0 64,1 0-64,-20 0 64,19 19-289,-19-19 225,20 0 64,-1 0-96,1 20 128,1-20-64,-2 0 128,1 0-64,19 0-160,-19-20 128,0 20 32,19 0-64,-18 0 0,-3 0 128,3 0-160,-3 0 64,23 0-32,-22 0 96,21 0-128,-21 0 96,21 0 0,-1-19 0,-18 19-32,17 0 32,-17 0 32,18 0-160,-19 0 192,0 0-224,19 0 0,-18 19-160,17-19 0,-17 0 127,18 0 129,0 0 64,1 0-96,-1 0 192,1 0-31,19 0 31,-20 0-160,2-19 32,-2 19 0,1 0 0,-1 0-32,20 0 64,0 0-64,-18 0 192,-2 0-96,1 0 64,-1 0-256,0 0 448,22-20-288,-23 20-32,22 0 0,-20 0-32,19 0 96,0 0-64,0 0 96,-18 0-128,18 0 128,0 0 0,-19 0 65,19 0-193,-20 20 384,2-20-96,-2 0-128,1 0-64,-1 19 64,0-19-128,-19 0 129,1 0-193,-23 0 96,22 0-64,-19 0-1,-1 0-31,-2 0-64,3 0 0,-1 0 32,-20 0-192,20 0-769,-20 0-1185,0 0-7335</inkml:trace>
  <inkml:trace contextRef="#ctx0" brushRef="#br3" timeOffset="130781.4803">13914 9757 1089,'0'0'2882,"0"0"-1088,-20 0-353,20 0 33,0 0 191,0 0-95,-18 0-353,18 0-288,0 0-192,0 0-1,0 0-127,0 0-33,0 0-127,18 0-65,-18 0-192,40 0 97,-19 0-97,17 0-96,23 0 32,-2 0-96,20 0 160,-19 0 0,-1 0 129,2 0-65,-23 0-160,-17 0-160,19 0 32,-40 0 96,20 0-224,-20 0-225,0 0-672,-20 0-384,0 0-1826,0 0-3748</inkml:trace>
  <inkml:trace contextRef="#ctx0" brushRef="#br3" timeOffset="134724.7058">18759 1609 7943,'19'0'1217,"-19"-20"289,0 20-417,0 0-737,-19 0 481,19 0 352,0 20-512,0 0-321,0 0 64,0 0 129,0 19-65,0 1-159,19 0-193,-19-19 0,0 17-96,0 23 64,20-22 64,-20 21 64,0-1 97,0-19-257,0 0 96,0-1-96,0 1 64,0 0-64,0-19 64,0-2-224,0 0 64,0 2 128,0-21 96,0 19-224,20-19 64,-20 0 64,0 21-96,0-21 32,20 0 32,-20 0-64,20 0 0,-20 19 129,19-19-1,1 0-32,0 0-64,21 0-32,-23 20 32,2-20-32,21 0 32,-3 0-96,3 0 160,-1 0-128,-1 0 32,21 0-96,-21 20 128,1-20-32,19 0-64,-18 0-64,17 0 0,-17 0 160,18 0 0,1 0-32,-1 0-32,1 0 0,20 0 96,-1 20-257,20-20 225,-20 0 0,0 0-128,2 0 128,-2 0 0,0 0 97,0 0-322,1 0 289,20 0-128,-21 0 0,20 0 32,-40 0-64,20 0-224,-19 0 128,-1 19 0,-18-19 96,18 0 32,-19 0 0,0 0-129,19 0-63,-19 0 128,19 0 0,0 0 0,2 20-64,-23-20 32,23 0 64,-22 0 32,1 0 0,19 0 96,-19 0-32,21 0 96,-23 0-64,23 0-32,-22 0-32,-19 0 0,0 0-32,0 0 0,-20-20 160,0 20 192,0 0 161,0 0-353,0 0 96,0 0-128,0 0 32,0 0-64,0-19-224,0 19 545,0 0-129,0 0-224,-20-20-32,20 20 192,-20-40-128,0 21-32,-1-2-32,21-19-32,-18 2 128,-2-3-160,20-19 160,0 21-96,0-21 64,20 1-160,-20 19-64,0-19 96,0 39 32,0-20 32,0 0 0,0 0-128,18 0 0,-18 0 160,0 1-64,0 19 32,21-20-96,-21 40 64,0-20 0,20 1 64,-20 19 64,0 0-64,0 0 0,0 0 64,0 0 32,0 0-32,0 0-224,0 0 96,0 0-64,-20 0 64,-1 0 32,3 0 32,-22 0-64,-1 0 96,-18 0-96,-20 0 32,-1 0 0,-38 0 32,-2-20 0,-19-1-32,-19 2 32,-22-1 32,2 0 32,-21 20 96,1-19 128,-1 19 129,-19 0 127,19 0-31,1 0-321,20 0-32,18 0 97,2 0-257,38 0 0,21 19-96,20-19-609,20 20-704,19 0-1058,20-1-2978</inkml:trace>
  <inkml:trace contextRef="#ctx0" brushRef="#br3" timeOffset="136944.8328">15720 9816 10345,'0'0'961,"0"0"-512,-18 0 223,18 0 257,0 0-416,0 0-417,0 0 0,0 0 224,18 0 161,-18 0 31,21 0 33,-21 0-65,20 0 0,0 0 33,0 0-161,-1 0-63,21 0-1,-20 0-128,19 0 32,1 0-160,-20 0 96,19 0-96,22 0 0,-21 0 32,-1-20-64,21 20 0,-21 0 65,21 0-322,-21 0 546,22 0-257,-3 0-64,1 0 64,2 0 64,-2 0-32,1 0 64,-21-20 0,21 20-96,-21 0 64,22 0-32,-23 0-32,3 0 0,18 0 0,-19 0-96,0 0 128,-1 0-32,21 0-32,-21 0-96,22 0 128,-2 0 32,0 0-128,-19 0 64,19 0-32,1-19 32,-1 19 64,2 0-64,-2 0 32,-19 0-64,19 0 64,1 0-64,-1 0 32,0 0 32,-19-20-96,19 20 96,2 0-32,-2 0 0,1 0 32,19 0-32,-20 0 0,20 0 64,-18 0-160,-2 0 96,21 20-32,-21-20-352,0 0 544,1 0-256,-1 0-32,2-20 0,-2 20 64,0 0 128,1 0-160,-1 0 160,1 0-96,-1 0 64,2 0-64,-2 0 32,0 0 32,1 0-64,19 0 64,-20 0-64,22 0 64,-2 0 64,0 0-192,20 0 288,-20 0-480,2 0 576,-2 0-192,-20 0-64,20 0 32,1 0 0,-1 20 64,1-20-32,-1 0-64,20 0 128,0 0-31,0 0-1,21 0 32,-21 0-128,0 0 64,0 0-64,-20 0 32,-18 0 96,-22 0-64,1 0-160,-20 0-865,-20 0-608,0 0-2403</inkml:trace>
  <inkml:trace contextRef="#ctx0" brushRef="#br3" timeOffset="140647.0446">118 10273 6726,'-99'20'3811,"80"-20"-3266,19 0 416,0 20 1089,0-20-96,0 0-801,0 0-641,0 0 1,0 0-33,0 0 161,0 0-289,0 0-160,0 0 1,0 0-97,39 0 64,20 0-32,-19 0-128,-1 0 0,21 0 64,-21 0-64,-19-20-320,20 20-385,-21 0-224,1 0-576,-20 0-321,20 0-1217,-20 0-2242</inkml:trace>
  <inkml:trace contextRef="#ctx0" brushRef="#br3" timeOffset="140936.0611">336 10174 10954,'-60'0'993,"40"0"-865,1 0 1281,-1 0 577,20 0-1217,0 19-32,0-19-161,20 0-256,19 0 129,1 21-257,-1-21-160,21 0 64,-19 20-96,-2-20 96,1 0-160,-20 19 32,-20 1 64,19-20 256,-19 20 65,0 0 63,-19-20-160,-1 20 33,0 0-193,-21-1 0,23 2-256,-2-21-385,20 19-896,-21 1-2115,21 0-10953</inkml:trace>
  <inkml:trace contextRef="#ctx0" brushRef="#br3" timeOffset="142822.169">7522 10571 5701,'20'0'-64,"1"0"-545,-21 0-736,0 0 512,0 0 1762,-21 0 160,21 0-256,-20-20 256,0 20 288,20 0-64,-20 0-1313,1 20-2081</inkml:trace>
  <inkml:trace contextRef="#ctx0" brushRef="#br3" timeOffset="143312.197">7204 10631 9224,'-38'0'993,"18"0"-160,20 0 256,-21 0 224,1 0 97,20 0-353,0 0-577,0 0-128,0 0 129,0 0-33,0 0-95,0 0-193,20 0 32,1 0-96,-1-20 64,-2 20 64,23 0-128,-21 0 1,39 0-1,1 0 0,-1 0-32,0-19-128,22 19 128,18 0-64,0 0-32,20 0 128,-1-21-192,22 21 64,-21 0 32,19 0 64,-19-20-128,21 20 96,-21 0-64,19 0 64,22 0 32,-22 0-96,2 0 96,-1-19 0,-1 19 32,2 0 192,-1-21-224,-1 21 32,-19-19-64,-19 19-64,-1-20 32,-20 20-160,-19 0-32,-1 0-224,-38 0-321,-1 0-800,-20 0-2211,-41 0-9352</inkml:trace>
  <inkml:trace contextRef="#ctx0" brushRef="#br3" timeOffset="145792.3389">1051 10651 256,'-20'0'3107,"20"0"-801,0 0-961,-20 0-480,20 0-481,0 0 193,0 0 160,0 0 416,0 0 64,0 0-160,0 0-385,0 0-191,-20 0-225,20 0-192,0-20 128,-20 20 289,1 0-33,-1 0-288,-21 0-96,21 0-64,-18 20 0,-3-20 33,2 0 31,19 0-96,0 19 32,0-19 0,0 0-32,20 0-1,0 0 1,0 0 64,0 0-32,0 0 33,0 21 159,0-21-32,0 0 32,0 20-32,20-20-32,-20 19-32,0 21 0,0-20-31,0 20-33,-20 19-32,20-19 32,20 19 0,-20 1 0,20 0-32,-20 20 32,20-21 0,-20 0 32,20 21-32,-1-20 128,-19 20-64,20-1-64,-20 0-32,20-19 32,-20 19-64,0-19 32,21-1 0,-21 1 0,0-20 96,20-1-96,-20 1 96,0-20-64,0 20 160,0-21-63,0-19-1,0 20-32,0-20 64,0 0 96,18 20 0,-18-20-63,20 20-1,21 0-192,-21-20 64,19 20-224,21-20-353,-1 0-768,0 0-1986,1 0-10570</inkml:trace>
  <inkml:trace contextRef="#ctx0" brushRef="#br3" timeOffset="157356.0003">7105 12379 5925,'0'-19'2434,"0"19"449,0 0-352,0 0-930,0 0-832,0 0-545,0 0 192,0 0 193,0 19-65,0 1-255,0 19 95,0 22-64,-20-2-191,20 1-322,0 19 482,-19 0-257,-1 1-64,20-20 32,-20 0-64,20-1-97,-20-19-639,20-20 31,0 0-1249,-20-20-2146</inkml:trace>
  <inkml:trace contextRef="#ctx0" brushRef="#br3" timeOffset="157760.0233">6887 12518 9673,'-21'21'2434,"21"-2"-897,-18-19-31,18 0-481,0 0 32,-20 0-160,20 0-513,20 0-32,-20 0 33,18-19-97,23-2-192,-21 2 0,19-1-64,1-21 32,-20 22-96,0-1 128,0 20-64,-1-20-64,-19 20-96,20 0 96,-20 0-64,0 0 96,0 20-64,20 0-96,-20-1-449,21 2-191,-1-1-418,-20 19-1184,18-18-3011</inkml:trace>
  <inkml:trace contextRef="#ctx0" brushRef="#br3" timeOffset="158857.086">7166 12438 5829,'-20'0'2851,"20"0"-577,-21 0 128,21-19-128,0 19-352,-20 0-865,20 0-608,0 0-193,20 0 545,-20 19-385,21-19-192,-21 21 0,20-1-256,-2 0 0,2-1 96,1 21-96,-1-20-448,0 0-417,-2-20-833,-18 20-1633,21-20-6854</inkml:trace>
  <inkml:trace contextRef="#ctx0" brushRef="#br3" timeOffset="160133.1591">6986 12220 4195,'-20'0'2531,"20"0"-609,0 0 128,0 0-129,0 0-191,0 0-513,0 0-352,0 0-96,0 0-97,0 0-127,20 0 96,0 0-385,0 0 64,20 0-64,-21 0 33,21 0-97,1 0-64,18-20-96,-19 20-256,19 0 448,-19 0-224,19 0 32,0 20-32,-19-20-32,19 0 64,22 0-64,-22 0 64,20 0 64,1 0-96,-21-20 0,20 20 0,21 20 0,-21-20 0,1 0 32,19 0-64,1 0 32,-1 0 64,-20 0-128,20 0 64,0 0 0,-19 0 96,19 0-128,0 0 64,20 0-96,-19 0 128,-1 0-64,0 0 0,0 0-32,21 0 0,-21 0 96,20 0 32,-20 0-160,21 0 32,-2 0 64,1 20 0,0-20 0,-19 0-32,19 0 32,0 0-64,-19 20 32,-1-20 0,20 0 32,-20 20 0,1-20 0,-1 0 0,-20 0-32,0-20 0,0 20 64,-19 0-96,-1 0-32,-18 0 32,-3 0-32,-17-20-192,-1 20-64,-20 0-673,0 20-1313,0-20-4100</inkml:trace>
  <inkml:trace contextRef="#ctx0" brushRef="#br3" timeOffset="166033.4965">1705 11406 3010,'0'0'2307,"-20"0"-962,20 0-128,0 0 481,0 0 95,0 0-351,0 0-481,0 0 31,0 0 33,0 0-224,0 0-224,0 0-129,0 0-63,0 0-129,0 0-128,0 0-32,0 0 192,0 0 1,20 19-129,1-19-32,-1 0-96,18 0-64,3 0 64,-1 0 0,19 0 0,0-19-32,1 19-32,19 0 128,21 0-64,-1-20-32,20 20-32,1 0 32,-21-20-64,0 20 32,0 0 64,-20 0-32,21 0-64,-21 20 128,1-20 0,-1 0-96,21 0 64,-21 20 32,20-20 64,-20-20 64,20 20 1,-18-20-97,-22 20-32,20 0-32,-19-20 128,-1 20-192,0 0 0,-19 0 32,1 0-96,-3 20-129,-17-20-383,-1 20-385,-20-20-577,0 0-1344,-20 20-8841</inkml:trace>
  <inkml:trace contextRef="#ctx0" brushRef="#br3" timeOffset="178192.192">1567 11446 1,'0'0'31,"0"0"65,0 0 672,0 0 610,0 0-449,0 0-385,0-21-96,0 21 353,-20 0 352,20 0-96,0 0 96,0 0-32,-20 0-352,20 0-96,0 0-1,0 0 129,-20 0-96,20 0-64,0 0 31,0 0-127,0 0-193,0 0-128,0-19-128,0 19 0,0 0 0,-20 0 1,20 0 31,0 0 32,-19 0-64,19 0 0,0 0-96,0 0-32,0 0 32,0 0 0,0 0 32,19 19 64,-19-19 0,20 0 64,0 0-128,20 0 64,-21 0-96,21 0 0,-20 0 0,19 21 0,2-21 0,-1 0 33,-1 0-1,1 0 0,-1 0 0,-19 0 0,20 0 0,-1 0 0,1-21 0,1 21-64,-3 0 64,3 0 0,-1 0 64,-1 0-32,1 0 64,-20-19-32,19 19 160,21 0-63,-41 0-65,21 0-128,1-20 32,-3 20-64,-18 0-32,21 0 128,-2 0-96,1 0 32,-1 0-64,-19 20 192,20-20-160,-1 0 0,1 0 64,0 0 0,19 0 32,-18 0-96,18 0 96,-19 0-96,-1-20 0,1 20 64,0 0-32,-1 0 0,1 0 32,-1 0-32,22 0-32,-23 0 0,23 0 64,-2 0-32,1 0 32,-1 0-32,0 0 32,-19 0-64,21 0-32,-23 0 160,3 0-64,-2 20-128,-19-20 0,20 0 128,-1 0-64,-19 19 192,0-19-224,0 0 64,0 0 0,-1 0-96,1 0-449,0 0-736,0 0-2210,1 0-6439</inkml:trace>
  <inkml:trace contextRef="#ctx0" brushRef="#br3" timeOffset="183879.5173">1428 11425 4356,'-20'21'288,"20"-21"0,0 0 1538,0 0 384,0 0-1025,0 0-160,0 0 96,0 0-288,0 0-257,0 0-191,20 0-97,-20 0 0,20 0-95,-20 0 95,20 0-32,-1-21-64,1 21-64,20 0-128,-20 0 64,19 0-32,22 0-32,-2 0 33,-1 0-66,23 0 33,-2 0-32,20 0 32,1-19-32,19 19 0,19 0 0,-19 0 32,1 0-32,-1 0 64,-20 0-32,21 0 0,-1-20-32,-20 20 64,19 0-32,1 0-32,1 0 0,-21 0 32,20 0 0,1 0 0,-21 0 32,20-20 64,-1 0 257,2 0 415,-41 0-287,1 1-385,-41 19-96,-19 0-96,-20 0-961,0 19-801,-20-19-3619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27:35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13001 12280 2690,'0'0'1794,"-20"0"-609,20 0-641,0 0 1570,0 0-96,20 0-1089,-20 0-128,0 0-64,20 0-257,-20-20-64,20 20-159,1 0-33,-3 0-32,23 0 64,-21 0-128,18 0 65,3 0-97,-1 0-32,-1 0-32,1 0-32,-1 0 0,1 0 0,19 20 32,-19-20-32,19 0 32,-18 0-64,19 0 64,-1 0 0,20 0-64,-18 0 64,18 0-32,0 0 64,20 0-32,-20 0 0,20 0 224,0 0 65,1 0-97,-1 0-128,0 0-64,0 0 64,1 0-64,-1 0 32,0 0 32,0 0 0,21 0-32,-21 0 129,20-20 127,1 20 32,-1 0 33,0-20-1,-1 20-96,-17-20-224,-2 20-32,-20 0 160,20 0-95,-20-20-33,1 20-32,-1 20-64,1-20 64,19 0 32,1 0-32,-1 0 64,20 20 0,-1-20 32,22 0 32,-21 0 385,-20 0-289,21 0-192,-41 0 64,0 0-96,0 0-32,-39 20-64,0-20-160,-40 0-225,0 0-608,-20 20-416,-20-20-2851</inkml:trace>
  <inkml:trace contextRef="#ctx0" brushRef="#br0" timeOffset="4650.266">11254 12895 2306,'20'-19'7046,"-20"-1"-5476,0 1-193,0 19-352,-20-20-96,20-1-384,-19 1-289,-21 1-160,0 19-64,20 0-64,-19 19 64,-2 22 32,3-2-64,18 0 96,-21 22 0,21-2 96,20 21 0,0-1-95,0-19 95,40 0-96,1-21 32,18 0 64,0-18 64,1-21 33,19 0-1,-18-21-96,18 2-96,-20-21 0,-19-20 129,-1 21-193,-19-21 96,0 1-128,-40 19 32,0-20-192,1 21-129,-41 19 289,21 0 32,-22-1 160,-18 21-416,20 0 577,-1 21-385,1 19 32,19-1-32,19-19 0,21 20 32,0 0 32,41-1 0,-2-19 0,21 20 32,-1-40-64,1 20-32,-21-20-193,22 0-223,-23 0-513,3 0-1217,-21 0-3523</inkml:trace>
  <inkml:trace contextRef="#ctx0" brushRef="#br0" timeOffset="4953.2832">12088 13174 12043,'60'-20'1025,"-60"0"-769,0 1 961,-20 19-384,20-20 96,-40 0-353,20 20-415,-19 0-129,-1 0-32,-1 20 0,23 0 0,-22 19-32,19 1 32,21 0-32,0-1 32,0-18 32,21 18 0,19-19-32,-22-1 0,23-19-193,-1 0-639,-1 0-1699,-19 0-4355</inkml:trace>
  <inkml:trace contextRef="#ctx0" brushRef="#br0" timeOffset="5084.2908">12009 13273 5381,'-61'0'6662,"43"0"-5253,18 0-384,0 0 0,18-20-448,3 20-385,19 0-224,19 0-449,-19 0-1184,19 0-2371</inkml:trace>
  <inkml:trace contextRef="#ctx0" brushRef="#br0" timeOffset="5322.3044">12465 12895 14541,'0'-19'641,"0"19"-577,-19 0 1473,19 40 1,0-20-641,-20 20-673,20 19-32,0 1-288,0-1 64,0 21-320,20-20-225,-20-21-288,19 21-32,1-21-96,0-18-736,-20-2-2115,20-19-5861</inkml:trace>
  <inkml:trace contextRef="#ctx0" brushRef="#br0" timeOffset="5560.318">12604 12895 3939,'0'-39'11627,"0"39"-11755,0 0 192,20 0 289,-20 20 511,21-1-415,-3 22-321,2-1-64,-20 19-32,20-19 0,-20 39 0,0-39-96,0 19-160,0 1-161,0-20 1,0-21 96,0 2-1,0-1-671,21-20-1603,-21 19-3106</inkml:trace>
  <inkml:trace contextRef="#ctx0" brushRef="#br0" timeOffset="5905.3376">12446 12895 17232,'-60'-19'288,"40"19"-416,1-20 192,38 20 192,1-19 545,0 19-224,39 0-417,1 0-256,-1 0 0,20 19-193,-18 20 193,-23 2-288,3-1 192,-1-1 64,-20 1 160,-20 0 64,-20-1 128,0-19 128,-20 0 353,1 0-193,19 0-255,-21-20-161,21 20-64,2-1 64,18-19 64,18 20-128,22 20-64,1-20 0,-2 0-481,21-1-191,-21 2-321,21-1-769,-21-1-1569,1-19-3139</inkml:trace>
  <inkml:trace contextRef="#ctx0" brushRef="#br0" timeOffset="6331.3621">13220 12956 11659,'0'-61'2722,"0"42"-2145,0-1 223,-20 1-319,-1-1 31,3 20-480,-2 0-64,-21 0 64,21 20-64,2-1 0,-3 20 0,21-18-32,0-1 96,21 0 0,-21 0 32,18-20 97,2 0 31,21 0 32,-21-20 32,-2-20 161,3 19-353,-21-18 352,20 0-672,-20-2 512,0 2-448,-20-1 128,-1 20-32,3-19 32,-2 19 96,20 20 64,-20 0 160,20 20 192,0-1 225,20 21 0,0 0-129,-2 19-288,23-18-159,-1-2-1,-1 1-96,-19 0-225,20-20-543,-21-1-802,1 1-2626</inkml:trace>
  <inkml:trace contextRef="#ctx0" brushRef="#br0" timeOffset="7009.4009">15125 12976 10121,'0'0'384,"-20"0"-352,1 0 225,-1 0 319,-20 0 97,20 19-193,-19 1-223,19 0 63,-20 20 128,21-20-320,19 19-31,-20-19-1,20 20 224,20-40 256,-1 20 193,1-20 0,20 0-160,-1-20-65,1 0-384,-20-20 609,19 21-225,-39-41-223,20 20-321,-20 1-64,0-21-257,-20 0-191,20 0-97,-19 1 385,-21-1 288,20 21 192,0 19-192,20 20-32,0 0 289,-19 20 191,19-1-95,19 21-65,1 20 0,0 0-63,20-21-161,-1 21-64,1 0 32,-1-21-32,1 1 0,-19-20-288,19 20-193,-21-21-383,1-19-546,0 20-1408,-20-20-5574</inkml:trace>
  <inkml:trace contextRef="#ctx0" brushRef="#br0" timeOffset="7564.4326">15720 12796 9032,'-99'-20'4260,"60"1"-3459,-1-1-96,20 20-65,1-20 801,-1 20-351,0 0-738,20 0 32,0 20 417,20-20-192,0 39-65,-1-19-63,21 1-97,19-1 64,-18-1-159,17 1-1,3-20-32,-2 19-352,-19 2 384,-1-21-224,1 20-32,-20-20 129,1 20-161,-21-20 224,0 20 32,-21-20-128,1 19 32,0 1 32,-19 0-63,-1 0-97,0 0 0,21-20-128,-21 20-1,20-20-511,-1 20-385,3-20-384,-2 19-417,20-19-384,0 20-1698,20-20-4740</inkml:trace>
  <inkml:trace contextRef="#ctx0" brushRef="#br0" timeOffset="7760.4437">15979 13075 10537,'39'0'513,"-19"-20"672,0 20 833,-20 0-641,0 0-832,0 20 63,-20-20 129,0 20 32,2 0-449,-23-1-192,1 1-64,21 0-96,-21 0-160,20 0-449,0 0-608,20-20-1057,0 19-2082</inkml:trace>
  <inkml:trace contextRef="#ctx0" brushRef="#br0" timeOffset="8141.4656">16277 12817 13644,'0'-21'321,"-20"21"-161,20-20 1057,20 20-96,0 0-640,0 0-353,19 20-96,-19 1 32,21-1 32,-23-1-64,2 1 0,0 20 32,-20 0 0,-20-20-64,0 19 64,-19 1-32,19 0 320,0-1 33,0-19 95,20 0 129,-19 0-1,38-20-127,-19 20-289,40-20-160,1 20-32,-3-20-256,3 19-641,18-19-929,-19 0-2722</inkml:trace>
  <inkml:trace contextRef="#ctx0" brushRef="#br0" timeOffset="8488.4854">17091 13273 17264,'20'21'801,"-20"-21"-1154,0 19 129,0-19-481,-20 0-3266</inkml:trace>
  <inkml:trace contextRef="#ctx0" brushRef="#br0" timeOffset="17630.0084">4902 12518 11146,'-20'40'256,"20"-40"225,-20 20 1409,20 0-609,0 0-609,0 0-415,0 19-193,0 1-64,20 19 0,-20-18 0,20 18-225,-20-19-191,20 0-225,-1-20-223,-19 19-578,20-19-1280,-20-20-802</inkml:trace>
  <inkml:trace contextRef="#ctx0" brushRef="#br0" timeOffset="17910.0244">4704 12776 11434,'-41'0'1217,"21"0"-672,20 0-33,0-19 738,20 19-129,1-20-481,-1 0-447,18 0-129,-17 0 0,19-19 0,-1 19-32,-19 0-64,20 0 0,-20 20-96,-20 0-33,19-20 1,-19 20 64,20 20 96,-20-20-32,20 20-32,-20-20-32,20 20-32,1 0-160,-3-1-930,-18 1-1632,20 0-4870</inkml:trace>
  <inkml:trace contextRef="#ctx0" brushRef="#br0" timeOffset="45053.5769">11175 3914 11659,'-20'0'5861,"0"0"-5060,20-20-673,20 1 128,20-2 65,0-18 191,19-21 129,0 1-449,2-21 0,-2 20-96,1-19 96,-1 0-288,-19 19 32,-1 20-577,-19 1-127,-20-1-578,0 20-1440,-20 20-4549</inkml:trace>
  <inkml:trace contextRef="#ctx0" brushRef="#br0" timeOffset="45342.5933">11096 3536 12844,'0'0'-160,"0"0"-161,0 20 385,0 1 160,0 18-63,0 21 127,0-1-64,0 1 321,0-1 255,-20-19 129,20 0-32,20-20 64,0 0 96,19 0-64,21-20-224,-1 0-225,2-20-223,-3 0-225,1-20-577,2 20-1377,-22 1-1793,1-2-11594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28:46.77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2560 3099 384,'0'0'320,"0"0"129,0 0-65,0 0-288,0-20-96,0 20-64,0 0-160,0 0 128,0 0 0,0 0 64,0 0 64,0 20 288,0-20 385,-21 0 288,21 0-225,0 0 193,0 0-192,-20 0 192,20 0 384,0 0-32,0 0-31,0 0-290,0 0-95,0 0-256,0 0-33,0 0-127,0 0-129,0 0-63,0 0-65,20 0-32,1 0 0,-1 0-64,-20 0 64,39 0-31,-19 0 31,20-20-128,-1 20-32,1 0-32,19 0 0,-19 20 32,19-20-64,22 0 32,-22 0-64,20 0 32,20 0-96,0-20 128,0 20-96,1 0-129,-21 0 97,20 0 32,-18 0 96,18 0-32,-20 0 0,0 0 32,20 0-32,-20 0-128,2-20 32,-2 20 32,0 0 64,-20-19-32,-19 19-321,-20-20-480,1 20-704,-21 0-769,0 0-2947</inkml:trace>
  <inkml:trace contextRef="#ctx0" brushRef="#br0" timeOffset="3752.2146">7066 1689 3235,'0'0'1217,"0"0"-833,0 0-288,0 0-32,0 0-128,0-20-160,0 20-289,19-20-511,-19 20-578,0-20 65</inkml:trace>
  <inkml:trace contextRef="#ctx0" brushRef="#br0" timeOffset="4032.2307">7026 1669 3010,'-20'20'2178,"0"-20"225,20 19 319,0-19-255,-20 0-610,20 0-447,0 0-289,0 0-417,0 0-95,0 0 160,20 0-33,0 0-159,20 0-161,19 0 1,20 0-161,2-19-96,18-1-32,0 0-192,-20 20 160,21-20-224,-21 20 64,-20-20-224,1 20-257,-20 0-223,-21 0-321,1 0-1506,-20 0-7398</inkml:trace>
  <inkml:trace contextRef="#ctx0" brushRef="#br0" timeOffset="4877.2789">8296 1490 15502,'0'0'192,"20"0"833,0 0-288,0-20-577,0 20-64,-1-19 64,21 19-128,1 0-64,-3-21-96,3 21-192,-2 0-289,1-20-480,-20 1-1121,0-1-2210</inkml:trace>
  <inkml:trace contextRef="#ctx0" brushRef="#br0" timeOffset="5085.2909">8494 1192 8359,'0'0'2275,"0"0"-2756,0 20 865,0-20 802,20 20 191,-20 19-704,21 1-481,-21 1-64,20 17-128,0 2-224,-1-20-257,1 20-416,-20-21-672,20 1-1826</inkml:trace>
  <inkml:trace contextRef="#ctx0" brushRef="#br0" timeOffset="5467.3127">8634 1132 17584,'20'20'-833,"0"-20"833,0 20 32,-20 20 0,19 0 32,1 19-64,0 1-192,-20-1 96,20 21-64,-20-20-32,0-21 160,21 1 64,-21-20-32,0 0 224,0-1 192,0-19-512,0-19 0,0-1-96,0 0 0,0-20 32,0 1 128,18 19 448,2-20 577,0 20-480,1 20-97,-1 0-32,-2 0-63,3 20-225,-21-1 96,20 22-160,0-2-448,0-19-545,-20 20-1217,19-20-3460</inkml:trace>
  <inkml:trace contextRef="#ctx0" brushRef="#br0" timeOffset="5813.3325">9091 1609 15662,'0'20'-1313,"19"-20"1441,-19 0 193,20 0 127,0 0 641,0-20-673,0 0-288,-1 1-31,1-1-1,-20 20 0,0-21-224,0 2-161,0 19-255,-20-20 63,1 20 257,-1 0 128,0 20 32,20-1-32,-20 2 160,20 18 192,0-19 385,20 20 128,0-20-161,0 0-191,19-1-97,1 1-32,19-20-32,-18 0-256,-3 0-256,3-20-737,-21 1-1281,0-1-6342</inkml:trace>
  <inkml:trace contextRef="#ctx0" brushRef="#br0" timeOffset="6283.3594">9448 1470 14093,'0'20'1601,"0"-20"-1440,0 0 319,0 0 129,20-20 383,0 20-319,19-19-609,1-2 0,-20 21-32,19-20-416,-19 20-449,0-19-1025,1 19-1761,-1 0-2403</inkml:trace>
  <inkml:trace contextRef="#ctx0" brushRef="#br0" timeOffset="6506.3722">9508 1192 14830,'0'0'608,"0"0"-544,0 0 64,0 0 417,0 0 608,19 20-769,-19 0-224,20 19-96,0 1 97,0 20-322,0-21-159,-1 21-352,1-20-450,0-21-671,1 22-1731,-1-22-6629</inkml:trace>
  <inkml:trace contextRef="#ctx0" brushRef="#br0" timeOffset="6917.3957">9944 1490 11466,'0'-20'64,"0"1"1346,0 19-385,-20-21-545,20 21 97,-19 0-129,-1 21 65,0-21-1,0 19-320,0 21-64,1-21-31,19 22-33,0-22 32,19 1 0,1 20 32,0-40-32,0 20-32,19-20-96,-19 0 0,0-20 32,20 0 96,-40 0-32,19-19 0,-19 19 160,0-1 161,0 2 31,-19 19-160,19 0-320,0-20 0,0 20 0,0 20 128,0-1-64,0 2-32,19-1-320,1-1-193,0 1-608,21 0-1153,-23-20-3876</inkml:trace>
  <inkml:trace contextRef="#ctx0" brushRef="#br0" timeOffset="7213.4126">10221 1052 14958,'-18'-19'-32,"-2"19"544,20 0-480,0 0 385,-21 0 287,21 40-287,0-20-65,0 39 224,0-19-95,0 0-193,21 19-224,-1-19 128,-2 20-192,3-21-256,19 1-160,-20 0-577,19 0-897,-19-40-2466</inkml:trace>
  <inkml:trace contextRef="#ctx0" brushRef="#br0" timeOffset="7531.4307">10440 1192 14541,'0'0'224,"0"0"513,0 0-192,0 0-193,0 0 321,0 0-193,0 20-192,20 0 161,-20 0-257,20 19-64,0-19-64,-20 21-160,21-22-256,-21 20-449,18-19-801,2-20-1601,-20 21-5445</inkml:trace>
  <inkml:trace contextRef="#ctx0" brushRef="#br0" timeOffset="7782.4452">10480 1013 15694,'20'-19'1666,"-20"19"-2147,21 0 1058,-3 0-417,2 0 1250,21 19-642,-21 1-576,19 20-63,1 0-33,-20-1-96,19 1 64,-19 0 64,0 19-128,-20-19-128,20 0-97,-20-1-479,0 2-513,-20-22-2050,20 21-11243</inkml:trace>
  <inkml:trace contextRef="#ctx0" brushRef="#br0" timeOffset="8720.4988">6966 2345 13516,'-19'0'769,"19"0"192,0 0 32,0 0-353,0 0-223,19 0-353,1 19 288,20-19 161,19 21-161,2-2-64,18 1-95,20 20 159,-20-21-320,20 21 64,0-20-32,-20 0 0,2 0 32,-22-1-192,1 1-96,-21 1-449,1-2-95,-19-19-610,-3 20-575,-18-20-1763,0 0-6982</inkml:trace>
  <inkml:trace contextRef="#ctx0" brushRef="#br0" timeOffset="11678.668">8634 2007 4932,'0'20'1538,"0"-20"-1090,0 0 289,0 0 192,0 0 896,20 0-607,-20 0-290,20 0-351,0-20-385,-1 20 0,21-20 0,1 20 33,17 0-65,1-20-160,22 20 32,-22-20 32,20 20-64,-19 0-32,-1-19 0,41 19-64,-1-20-128,0-1-33,20 21 65,1-19 32,-21 19-128,20 0 96,-1-21 95,2 21 1,-1-19 128,0 19 0,-19-19-32,-21 19-64,0-21 0,1 21 32,-21 0-96,-19 0-929,-21-20-801,1 20-2177</inkml:trace>
  <inkml:trace contextRef="#ctx0" brushRef="#br0" timeOffset="12637.7229">8415 2583 13100,'0'19'801,"0"-19"512,0 0-224,0-19-416,0 19-129,20 0-95,21 0-97,-23 0-288,23 0 32,-1 0-96,19 0 0,-19 0 64,-20 0-384,19 0-321,-19-20-192,-20 20-31,20 0-290,-20-20-1536,0 20-5382</inkml:trace>
  <inkml:trace contextRef="#ctx0" brushRef="#br0" timeOffset="12853.7352">8575 2404 4228,'0'20'4516,"0"-20"-4548,0 20 1089,0 0 352,19 19 129,-19 1-578,0 19-703,20 1-97,-20-20-128,0 20-64,20-40-224,-20 18-65,0-17-479,20-1-1186,-20-20-1602,0 0-3490</inkml:trace>
  <inkml:trace contextRef="#ctx0" brushRef="#br0" timeOffset="13236.757">8713 2385 11530,'20'0'673,"-20"0"-865,20 19 384,-20-19 32,20 40 449,1-1-161,-21 21-319,18-1 63,-18 1-64,0-20-160,0 0 0,20 0 32,-20-21-32,20-19 0,-20 19 64,0-19 32,0-19 65,21 19-322,-21-19-287,20-21 64,-20 19 95,0-18 161,18 19 160,-18 1 321,21 19 416,-21 0-97,20 0-63,-20 0-257,20 0-288,-20 19-64,20 1-64,-20 0-352,0 20-897,19-20-1602,-19 0-1825</inkml:trace>
  <inkml:trace contextRef="#ctx0" brushRef="#br0" timeOffset="13553.7753">9091 2702 15342,'19'0'-416,"1"0"704,-20 0 0,20 0 417,0-20 256,0 20-577,-1-20 97,1 1-225,-20-2 0,0 1 0,0 1-224,-20 19-128,20-20-224,-19 20-128,-1 0-1,20 0 289,-20 20 64,20-1-32,0 1 96,0 1 32,0 18 0,20-19 64,19-1-64,-19-19-96,20 21-225,-19-21-447,17 0-962,-17-21-2754</inkml:trace>
  <inkml:trace contextRef="#ctx0" brushRef="#br0" timeOffset="13726.7852">9328 2583 14669,'21'0'641,"-21"0"-385,20 0 673,0 0-128,-2-20 0,3 20-353,-1 0-224,20 0-128,-20 0-96,-1 0-384,-19-20-577,20 20-576,-20 0-1442,0-20-3683</inkml:trace>
  <inkml:trace contextRef="#ctx0" brushRef="#br0" timeOffset="13899.7951">9468 2364 10730,'20'40'512,"-20"-20"2083,0 0-610,20 19-319,-20-19-801,19 40-609,-19-21-160,20 2-128,-20-2-512,20-19-545,0 20-993,0-20-2435</inkml:trace>
  <inkml:trace contextRef="#ctx0" brushRef="#br0" timeOffset="14259.8155">9745 2622 2626,'0'0'10378,"0"-20"-9706,0 20 225,0 0-1025,-20 20 64,20-20 64,-18 21 0,18-2 96,0 1-96,0 0 64,0-1 32,18 2 97,2-21-129,1 20-128,-1-20-97,0-20-31,-1 20 192,-19-21 64,0 2 64,0-1-96,0 20-96,0-20 64,0 1 32,-19 19 321,19-21 159,0 21-159,0 0-321,0 21 160,19-2 320,-19 1-159,20 0-161,20-1-192,-20-19-289,19 21-543,-19-21-1410,0 0-3204</inkml:trace>
  <inkml:trace contextRef="#ctx0" brushRef="#br0" timeOffset="14505.8297">10122 2265 16079,'-18'21'-513,"18"17"577,0-17 128,-21-2 609,21 21 128,0 20-609,0-21-63,21 1 31,-21 0-224,18-1-64,2 1-128,21-20-385,-21 0-351,19-1-1314,-19-19-3588</inkml:trace>
  <inkml:trace contextRef="#ctx0" brushRef="#br0" timeOffset="14772.845">10321 2385 15983,'20'0'448,"0"0"-608,0 19 480,0-19-160,0 0 833,-1 20-448,1-20-385,0 20-224,-20 0-32,0-1 288,0 1-192,-20 0 160,0 20 96,20-20-288,0-20-32,0 19 160,0-19 97,20 20-193,0-20-129,0 0-479,19-20-449,-19 20-1506,1-19-2433</inkml:trace>
  <inkml:trace contextRef="#ctx0" brushRef="#br0" timeOffset="14996.8577">10559 2245 15726,'21'0'417,"-21"0"-353,20 20 480,0 1 289,19 17 128,1-17-416,19 19-225,-19-21 0,-1 21-160,1-1-64,-20 21 1,-20-20-33,20-1 0,-40 21-96,20-21-289,-20 2-447,0-21-1058,-19 18-3811</inkml:trace>
  <inkml:trace contextRef="#ctx0" brushRef="#br0" timeOffset="15767.9019">6927 4232 11050,'0'-20'993,"0"20"929,0 0-385,0 0-256,0 0 97,20 0-578,-20 0 225,39 0 32,1 0-512,0 20-65,40-20 97,-1 0-193,20 0-31,0 0-1,0 20-320,-20-20 32,21 0-64,-21 20-64,-19-20-96,-1 0-353,-19 0 33,-20 0-289,1 0-512,-21 0-353,-21 0-608,1 0-4132</inkml:trace>
  <inkml:trace contextRef="#ctx0" brushRef="#br0" timeOffset="16272.9308">8316 4232 6726,'-20'0'8520,"20"0"-8328,0 0 449,0 0-513,20 0 833,0 0 352,20 0-736,-21 0-385,21 0-160,1 0-64,-23 0-257,23 0-415,-21 0-577,0 0-962,-20 0-1280,19-20-1730</inkml:trace>
  <inkml:trace contextRef="#ctx0" brushRef="#br0" timeOffset="16460.9415">8395 4113 12748,'0'0'576,"20"19"-576,-20-19 641,20 40 352,1-20 0,17 20-673,-18-20-256,1 40 0,-1-20-96,0-1-224,-1-19-417,1 20-704,0-20-1154,-20-20-2786</inkml:trace>
  <inkml:trace contextRef="#ctx0" brushRef="#br0" timeOffset="16828.9626">8594 3994 13068,'40'39'608,"-20"-18"1,0 38-32,19-19-97,-19 19 97,0 1-289,0-20-224,-20 19-128,21-19-64,-21 0 32,0-20 96,0-20 64,18 19-256,-18-19 224,0-19-289,0-1-223,0 0 224,-18 0-65,18-20-191,0 21 320,18-2 576,-18 21 385,20 0 352,0 0-96,1 0-449,-21 21 33,20-2-193,-2 21-224,3-20-95,-21 20-97,20-21-385,0 1-640,0 0-640,-1-20-1667,-19 0-6757</inkml:trace>
  <inkml:trace contextRef="#ctx0" brushRef="#br0" timeOffset="17138.9803">9071 4411 5733,'0'20'10186,"0"-20"-10891,20 0 1089,-1 0-31,1-20 415,0 0-31,0 20-609,0-20-32,-1 1 64,-19-2-64,0 2-96,0-2 0,-19 21-224,-1-19-128,0 19 160,-20 0 96,21 19 96,-1 2 32,20-2 32,-20 21 32,40-20 0,-20 20 128,20-20-64,19 0-64,1-20 65,-1 0-226,21 0-319,-21 0-481,2-20-1569,-21 20-3652</inkml:trace>
  <inkml:trace contextRef="#ctx0" brushRef="#br0" timeOffset="17383.9943">9448 4272 11370,'-20'0'2659,"20"0"-1923,0 0 129,20-20 0,0 20 448,0 0-640,19 0-449,1 0-160,-20-20-64,19 20-352,-19-20-641,0 20-2018,-20-20-6726</inkml:trace>
  <inkml:trace contextRef="#ctx0" brushRef="#br0" timeOffset="17571.005">9488 4033 13773,'0'40'1057,"20"0"992,-20 0-607,19-1-161,-19 21-352,20 0-705,0-20-192,-20 19-480,20-19-609,19-20-673,-19 19-2017,0-39-6087</inkml:trace>
  <inkml:trace contextRef="#ctx0" brushRef="#br0" timeOffset="17917.0248">9845 4312 14862,'-20'0'384,"1"0"257,-1 0-225,0 19 32,-1 2 225,21-2-577,-20 21-64,20-20-64,20 0-128,1 0-160,-1-20-1,0 0 129,19 0-32,-19 0-32,0-20 128,0 0 128,-20 0 32,0-20 64,0 21-96,0 19 64,0-21 224,-20 21 64,20 0 65,-20 21 31,20-2 97,0 1 31,0 0-31,20 0-193,19 0-160,1 0-128,-20-20-224,19 0-352,1 0-673,-20 0-1474,1 0-9865</inkml:trace>
  <inkml:trace contextRef="#ctx0" brushRef="#br0" timeOffset="18386.0517">10242 4073 10249,'0'-40'0,"0"20"801,0 1 544,0-1 353,0 0-161,0 0-768,-21 20 0,21 0-225,-18 0-512,-2 20 32,-1 0 161,21 19 191,-20 21-96,20-1 1,20-19-161,1 20-96,-1-1-128,19-19-128,1 0-641,-1-20-609,1 0-1440,-20-20-5702</inkml:trace>
  <inkml:trace contextRef="#ctx0" brushRef="#br0" timeOffset="18696.0694">10460 4272 9993,'0'59'2498,"0"-38"-2466,0-2 32,20 1-32,-20 0 161,0-20 287,0 0-160,0 0 161,0-20-385,0 0-320,20 1 0,-20-2 159,21-19-63,-21 21-64,18-1 416,2 0 545,1 20 416,-1 0 64,0 0-320,-20 20-64,18 0-384,-18 20-129,21 0-160,-21-21-160,20 21-224,0-20-801,0 0-1057,-20 0-2883</inkml:trace>
  <inkml:trace contextRef="#ctx0" brushRef="#br0" timeOffset="18899.081">10818 4192 7815,'0'20'10410,"19"-20"-10506,1 0 1345,0 0-160,20 0-96,-21 0-289,21 0-543,1-20-161,-23 20-257,2 0-896,1 0-704,-21-20-1090,0 20-4068</inkml:trace>
  <inkml:trace contextRef="#ctx0" brushRef="#br0" timeOffset="19107.0929">10936 4073 13516,'0'40'929,"20"-21"256,-20 2 64,20-2-127,-20 21-418,0 0-544,21-20-256,-21 20-160,20 0-417,-2-21-864,2 1-673,1 0-929,-1-20-1506</inkml:trace>
  <inkml:trace contextRef="#ctx0" brushRef="#br0" timeOffset="19325.1054">11353 4054 16591,'20'59'321,"-20"-40"63,20 2 192,-20 18 129,0-19 64,0 0-641,0 0-96,21 0-288,-21-1-321,0 2-640,0-21-1025,20 19-2018</inkml:trace>
  <inkml:trace contextRef="#ctx0" brushRef="#br0" timeOffset="19562.1188">11434 3854 15214,'18'0'320,"23"0"-96,-1 21 673,-1 18 256,1-19 737,19 20-833,-19 19-833,-1-19-160,1 19 65,-20 1-97,1-20-32,-21 19-97,0-19-543,0 0-289,-41 0-352,21 0-2595</inkml:trace>
  <inkml:trace contextRef="#ctx0" brushRef="#br0" timeOffset="31133.7808">13576 6060 3395,'0'0'576,"0"0"289,0 0 256,0 0 128,0-20 417,0 20-705,20 0-385,-20 0-287,0 0 95,0 0 64,21 0 1,-21 0-1,20 0-256,0 20 1,19-20-1,1 0-96,0 0 0,-1 0-64,22-20 0,-23 20 0,23 0-32,-2 0 0,0-19 0,21 19 32,-21 0-64,0 0 32,22 0-32,-22 0 32,20 0-32,1-20 64,-1 20-64,0 0 64,21 0 0,-21 0-32,20 0 0,0 0 0,0 0 0,1 0 0,-1 0 0,0 0-32,20 0-32,1 0 64,-1 0 0,1 0 64,17 0 64,-17-20 225,-1 20-1,1 0 128,18-20 353,-19 20-192,21 0-193,-21 0-192,19 0-95,-19 0-65,1 0 64,-1 0-128,-20 0 0,0 20 0,-19-20-32,-1 0-96,-19 0-193,-1 0-543,-19 0-834,-1 0-1249,-19 0-1953</inkml:trace>
  <inkml:trace contextRef="#ctx0" brushRef="#br0" timeOffset="38202.185">6391 6080 7046,'-21'0'1217,"21"0"-128,0 0 513,0 0 384,-18 0-385,18 0-384,0 0-288,0 0-320,0 0-289,0 0-96,18 0 33,-18 0 31,21 0 0,-1 0 65,20 0-161,-1 0-64,21 0-64,-1 0-32,20 0-96,20 0 128,-20 20-32,21-20 0,0 0-32,0 0 32,-1 0-32,-20 0-64,20 0 0,-20 0-64,-20-20-289,-19 20-223,1 0-33,-23 0-928,-18 0-2499</inkml:trace>
  <inkml:trace contextRef="#ctx0" brushRef="#br0" timeOffset="39638.2671">4346 7610 5477,'0'0'192,"0"0"160,0 0 1602,0 0 64,0 0-897,0 0-288,0 0 32,20 0-1,-20 0-63,0 0-64,20 0-225,-20 0-127,20-19-161,-1 19-128,21 0 0,-20 0 0,0 0 0,19 0-32,1-21-96,-19 21 64,17 0 0,3 0 32,-21 0-64,18 0 0,3 21 0,-1-21 0,-21 0 0,21 0-96,-20 0 192,0 19-96,19-19 0,-19 0-64,0 19 64,19-19 0,-19 0-32,0 21-64,1-21 160,17 0-64,3 0 32,18 20-32,-19-20-32,19 0 64,1 0 64,-1 0-31,-18 0-65,17 0 32,-17 20 32,-1-20-32,-1 0 64,1 20-64,-1-20 0,21 0 0,-21 20-32,-19-20 0,21 0 0,-3 19 0,-18-19 0,1 0 32,-1 0-32,0 20 0,-20-20 0,19 0 0,-19 0 0,0 0-32,0 0 32,0 0-224,0 0-641,0 0-1441,0 20-2307</inkml:trace>
  <inkml:trace contextRef="#ctx0" brushRef="#br0" timeOffset="41333.3642">7780 7591 9224,'0'0'1506,"0"0"-289,0 0-513,0 0 193,0 0 481,0 0-449,0 0-673,0 0-128,0 0 128,20 0 32,-20 0 97,20 0-129,0 0-96,0 0-128,19 0 64,-19 0-96,20 0 32,-19 0-32,17 0-192,3 0 352,-3 0-64,23 0-96,-22 19 32,41-19-32,-21 0 0,0-19 129,22 19-514,-2 0 705,-20 0-255,21 0-98,-1 0 130,-20 0-65,20 0-32,2 0-32,-22 0 64,20 0-32,0 0 32,-19 0-32,-1 0 32,20 0-32,-18 0 96,-21 0-96,39 0 128,-20 0 160,2 0-160,-2 19 64,0-19 1,1 0-161,19 0-32,-20 19 32,1-19 0,-1 0 0,2 21-64,18-21 128,-20 0-32,21 0-32,-21 0 64,20 0 0,-18 0 96,18 0-96,0 0 32,-20 0 1,21 0 31,-21 0-96,20 0-64,1 0 64,0 0-96,19-21 32,-20 21 32,1 0-32,-20 0 0,19-19 32,0 19 0,0 0-32,0 0 0,2 0 0,-2 0-64,20 0 128,-20-19-96,0 19 96,21 0-160,-20 0 160,-21-21-64,20 21 0,0 0 32,2-19-64,-2 19-32,-20 0 128,21 0-32,-21 0-32,20 0 0,0-21-32,-18 21 64,18 0-32,-20 0 0,1 0-32,19 0 32,-20 0-32,2 21 64,-2-21-32,1 0 0,-1 0 32,-19 19-96,19-19 96,-18 0 0,-3 0 0,3 0-32,18 0 64,-19 0-128,-20 0 128,19 0-64,-19 0 0,0 0 0,0 0 0,0 0 0,-20 0 0,0 0 96,0 0-64,0 0 96,0 0-128,0 0-64,0 0 64,0 0-96,0 0-576,0 0-546,-20 0-479,20 21-1250,0-21-2466</inkml:trace>
  <inkml:trace contextRef="#ctx0" brushRef="#br0" timeOffset="43886.5102">8893 6120 3747,'0'-20'1153,"0"20"0,0 0 449,18 0 576,-18 0 96,0 0-993,0 0-480,0 0-128,0 0-1,-18 0-31,18 0 160,0 0-193,0 0-127,0 0-193,0 0-128,0 0-32,0 0-32,0 0-64,0 0 128,0 0-224,0 0-32,0 0 192,18 0-96,-18 0 64,21 0-32,-1 0 97,0 0-1,19 0 0,1 0-32,0 0-32,-1 0-32,21-20-32,-1 20 0,20 0 0,0 0 0,2 0 0,-2 0 32,20 0-64,1 0-32,-1 0 64,20 0 0,1-20 0,-3 20 160,3 0-256,-1-20 192,1 20 0,-1 0-32,-20 0 64,20-19-32,-19 19 33,-1 0-193,0 0 128,0 0 0,-20 0 32,-38 0-32,-2 0-64,1 0 0,-20 0-128,-1 0-1154,-19 0-1152,-19 0-5221</inkml:trace>
  <inkml:trace contextRef="#ctx0" brushRef="#br0" timeOffset="46122.638">4406 9021 6181,'-20'0'1634,"20"0"-1922,0 0 192,0 0 544,20 20 1186,-20-20-65,19 0-736,1 0-193,0-20 1,0 20 96,19 0 192,-19 0-257,20 0-287,-19 0-33,17 0-64,3 0-64,-1 0-31,19 0-33,0 0-32,1 0-96,-1 0 0,20 0 0,-18 0-32,18 0 0,0 0 32,0 0-32,1-20 64,20 20-64,-21 0 32,0 0 0,0 0 0,20-20-64,-18 20 64,-2 0-32,20 0 0,-20 0 64,20-19-96,-20 19 64,21 0-32,-20 0 0,19 0 0,1 0 64,-1 0 64,-20 0 0,20 0-31,-20 0-97,0 0 0,2 0 32,-2 0 0,0 0-32,0 0 0,0 19 32,2-19-64,-22 0 64,20 0 96,-19 0 224,-1 0-64,2 0 97,-23 0-33,3 0-128,-3 0 1,3 0-33,-21 0-96,19-19-64,-19 19-32,20 0 64,-20 0-128,-20 0 32,19 0 128,-19 0-192,20 0 64,-20 19-32,0-19-225,-20 0-447,20 0-578,-19 0-1376,-1 0-3684</inkml:trace>
  <inkml:trace contextRef="#ctx0" brushRef="#br0" timeOffset="48285.7617">10421 9121 9961,'0'0'641,"0"0"-641,0 0 32,0 0 448,0 0 993,0 0-95,0 0-642,19 0-95,-19 0-32,20 0-129,0 0 33,0-21-161,1 21-96,17 0-128,-17 0-224,19 0 577,-22-19-385,23 19-32,-1 0-64,19 0 0,-19 0 64,19 0-32,0 0-64,2 0 32,18 0 32,-20 0-64,21-20 64,-1 20 64,0 0-32,-18 0-32,-2-20 64,0 20-32,1 0-32,-1 0 32,1-20-96,19 20 32,-20 0 0,2 0 32,-2 0-32,1-20-64,-1 20 160,0 0-224,-19 0 64,19 0 32,-18 0-32,-1 20 32,-1-20 0,1 0 64,-1 0-128,1 0 192,19 0-96,-19 0 0,19 0-96,-19 0 64,19 0-32,2 20 128,-21-20-64,19 0 0,0 0-64,22 0 128,-22 0-128,-1 0 128,23 0-32,-22 0-32,0 0 0,1 0 0,-1 0 0,2 0 0,-2 0-32,1 0 64,-1 0-32,20 0 0,-18 0 0,-3 0 0,1 20 0,22-20 0,-22 0 0,0 0 0,1 0 0,19 0 96,-20 0-192,2 0 96,-2 0 0,21 0 0,-21 0-32,-19 0 0,19 20 64,0-20 0,2 0-96,-2 0 128,-19 0-64,39 0 64,-20 0-128,1 19 0,19-19 96,-18 0-96,-2 0 128,0 0-32,1 21 0,-21-21-96,21 0 0,-21 19 96,2-19-32,-1 0 0,-22 20 32,23-20-96,-21 0 64,19 20 32,1-20-32,-20 0-32,0 0 64,19 20-64,-19-20 64,0 0-128,19 0 192,1 20-192,1-20-128,-3 0 192,3 0-1,-1 0 98,19 20-65,-19-20 0,19 0 32,-18 0 32,17 0-64,1-20-64,2 20 96,-2 0-64,1 0 32,19 0 32,-20-20-32,22 20 0,-2 0 32,-20 0-64,20 0 0,1 0 96,-21 0-64,20 0 0,-18 0-32,18 0 0,0 0 96,0 0-64,0 0-64,-18 20 160,18-20-64,20 0 32,-20 0-32,20 20-64,-18-20 128,-2 0-128,0 0 64,0 0-64,-18 0 128,-3 0-96,3 0 128,-22 20-224,1-20 64,-1 0-64,-19 0-192,-20 0-321,20 0-736,-40 0-2051,0 0-7430</inkml:trace>
  <inkml:trace contextRef="#ctx0" brushRef="#br0" timeOffset="51813.9635">4803 10472 11274,'-20'0'961,"20"-20"-32,0 20 160,0 0-480,0 0-449,20 0-96,0 20 224,-1-20-64,41 0-96,-1 0 1,40 0-65,1 0 0,19 0 128,20 0 128,20-20 0,0 20-31,20 0-129,19-20-64,0 20-32,1 0-32,-1-20 64,1 20-96,-1 0-32,-20 0 32,-18 0 32,-2 0-128,-38 0 0,-1 20 96,-40-20-96,0 0-192,-18 20-289,-2-20-576,-39 0-1890,0 0-7143</inkml:trace>
  <inkml:trace contextRef="#ctx0" brushRef="#br0" timeOffset="54063.0923">15503 10810 11498,'-40'0'1730,"40"0"-1282,0 0 674,0 0 767,0 0-415,20 0-1058,0 0-192,19-20-64,22 20-160,-2 0 97,20 0-65,0 0 32,40-20 0,0 20-96,1 0 96,-1 0 96,1 0 64,-3-20 96,3 20-63,-1-20-1,-20 1 0,21-1-32,-21-1 161,0 21-129,-40-19-192,2 19 32,-23 0-32,3 0-192,18 19 192,-19-19-224,0 21 64,19-1 32,0-20 160,1 19-160,-1 1 96,2-20 64,-22 0 32,1 0-160,0 0 32,-1 0 32,1-20-96,-20 20 128,-1 0-192,1-19-64,-20 19 0,20 0-545,-20-20-384,0 20-1249,-20-21-5510</inkml:trace>
  <inkml:trace contextRef="#ctx0" brushRef="#br0" timeOffset="57338.2796">7860 8008 32,'-20'-21'64,"20"21"0,-20-19 1345,20 19 705,-20 0-64,0 0-128,20 0-193,-19 0-447,-1 0-546,0 0-191,0 0-65,-1 0-95,3 0-129,-2 0-128,-21 0-128,3 0 0,-3 19 0,-18 22 0,19-22-32,0 21 0,-19 0 0,18 0 64,3 19-64,18 1 32,-1-1 64,1 1-64,20-1 32,20 1-128,1 0 128,19 0-32,-1-1-128,21 1-64,-1-20 128,20 19-129,0-19 65,2-1-32,18 1 32,-20-20 32,20-20 0,1 0 192,-1-20 288,0 1 417,-20-21 224,20-20-192,-20 1 0,-18-1-129,-2-20 33,-19 1-64,-20 0-129,-20-1-256,0 0-192,-40-19-31,0 20-1,-19-1 192,-20 21 192,-1 18 1,-19 2-193,19 19-288,21 0-96,0 20-128,-2 0-321,41 20-576,-19 0-288,19 0-1026,0 20-3042</inkml:trace>
  <inkml:trace contextRef="#ctx0" brushRef="#br0" timeOffset="58528.3477">8097 9478 9833,'-18'0'2786,"-2"-20"-2209,20 20-97,-20 0 706,-1-19 351,1 19-352,2 0-448,-23 0-289,1 0-159,-19 0-193,19 19-64,-19 1-96,19 19 96,-19 2-32,18-1-96,3 0 128,-3-1-96,1 21-1,21-1 65,-1-19-32,0 19 0,20 1 0,40 0 64,-21-1-64,41-18-64,-1 18-64,2-40-288,18 22 159,0-22-63,0-19 0,20 20-65,-18-20 33,18 0 160,-20 0 128,0-20 160,-20 1 192,2-22-32,-3-18-32,-37-1 193,19 1 63,-21-1 129,-19-19-289,-19 19-352,-21-19 32,-19-1 128,-2 1 32,2 39-64,-20 0-64,19 20-96,1 0-352,19 20-225,1 0-1441,-1 20-4548</inkml:trace>
  <inkml:trace contextRef="#ctx0" brushRef="#br0" timeOffset="63147.6119">11452 1232 14125,'0'0'416,"0"0"289,0 0-225,0 0-63,21-20 31,19 0-95,-1 0-33,21-20 128,19 1 161,20-21-225,-20 21-352,0-2 0,2 2-64,-22 0-224,-19 18-289,-1 1-415,-19 1-97,0 19-385,-20 0-2530</inkml:trace>
  <inkml:trace contextRef="#ctx0" brushRef="#br0" timeOffset="63472.6305">11513 894 10794,'20'-40'1313,"-20"40"-993,0-20-31,0 20-193,0 20 96,0-20-256,0 40-96,-20-1 192,-20 2 352,19-2 609,-17 21 32,17-1-32,1-19-449,20 20-95,0-21 31,20 1-95,1 1-97,17-22-128,23 1 0,-2-1-96,1-19-480,19 0-513,0 0-1505,-20 0-2947</inkml:trace>
  <inkml:trace contextRef="#ctx0" brushRef="#br0" timeOffset="95888.4844">2201 4868 13516,'-18'-19'1153,"-2"19"33,20 0-322,0-20-223,0 20 128,0 0-161,0 0-223,0 0-321,-20 0-96,20 0 32,0 20 128,0 19 128,0 1-64,-21 19-32,21 1-224,0 0 32,-20 40 96,20-22-32,0 21 0,0 1-32,0-20 32,0-1-96,0-19 160,0-21-32,0 2-128,0 18 193,0 1-65,0-1-64,0 1 64,0-1 64,0-39 32,20 20-160,-20-40 128,21 20-64,-21-20 0,20 0 0,0 19 0,-2-19 64,3 21-128,19-21 64,-1 19-64,1-19 65,0 0-97,19 0-193,0 0 482,2 0-322,18 0-95,-20 0-64,21-19 224,-21-2-64,20 21 0,2-19 32,-2-1 32,20 20-64,-20-20 160,20 20-128,1-20 64,-1 20-64,0-20-32,-20 20 32,20-20-64,1 20 64,-1-20 0,0 20 32,0 0-32,0-19 96,1 19-64,-1 0 0,2 0 32,-22-20-32,20 20 0,0 0 0,0 0 32,21 0 0,-21-20-96,0 20 64,0 0 0,21 0 64,-21 0-64,0-20 32,0 20-96,1 0 96,-1-20-32,0 20 32,0 0-32,1 0 64,-1 0-96,-20 0 64,20 0-32,-20 0 0,20 0 0,-20 0-32,2 0 64,-2 0-64,0 0 0,0 0 96,2-20-64,-2 20 0,0 0-64,0-19 128,-18 19-32,18 0-64,-20 0 32,1 0 32,-1 0-32,1 19-32,-1-19-32,0 20 96,22-20 0,-22 20 0,0-20-64,21 0 32,-21 20 32,20-20-32,-18 0 0,-2 0 32,20 20-96,-19-20 96,19 0-32,-20 20 0,22-20 0,-22 19 32,20-19 96,0 0-192,20 0 64,-18 20 32,18-20-64,0 0 64,-20 0-32,20 0-32,1 0 64,-1 0-32,20 0-32,-20 0 32,21 0 64,-21 0-128,20 0 128,-1 0-128,2 0 64,-21 0 0,40 20 0,-19-20-64,-2 0 192,21 0-160,1 0 32,-2 0-32,-19 0 32,20 20 32,20-20-64,-20 0 96,1 0-96,-2 0 32,1 0 64,-1 0-64,2 0 0,-1 0 0,-1 0-32,2 0-96,-1 0 96,-1 0 32,2 0-192,-21 0 192,19 0-32,2 0 32,-1 0 64,-1 0-96,-18 0 64,19 0-64,-1 0 32,2 0 0,-1 0 64,-1 0-128,22 0 64,-22 0 0,1 0 0,19 0-64,-18 0 96,18-20-32,-18 20-32,-1 0 32,19 0 32,-18 0-32,-2 0 0,22 0 32,-21-20-96,19 20 64,-18 0 64,-2 0-160,21 0 32,-21 0 64,22 0 0,-22 20-32,22-20 32,-22 0-64,21 20 96,-19-20 0,-2 20-96,1-20 128,-1 20 0,2-20-32,-21 20-96,21-20 96,-2 19-32,-19-19 0,21 0 32,-22 0 0,21 21-64,-20-21-32,-19 0 64,19 0 64,-20 0-128,0 0 64,1 0 32,-21-21-289,0 21 482,0 0-257,-19-19-64,-1 19-1,-18-20 1,-1 20 96,-21-20-160,21 20 160,-40-20 0,20 20 96,-20-20-128,0 0 64,0 0-96,0 1 96,0-1-96,0-20 96,0 20 0,0-19-64,0-2 0,0 2 0,20-21 32,-20 1 32,0-1-32,19 20 0,-19-19 96,0-1 32,20 1-32,-20-1-128,0 1-64,20-1 64,0 0-64,0 21-64,-1-21 32,1 20-32,0 20 160,-20-20 32,20 21-64,-20-1-353,0 20 161,0-20-320,0 20-193,-20-20-32,0 20 353,0 0 256,-19-20 192,-1 20 96,-19 0 32,-1 0 96,-20 20-128,1-20 65,-40 20-129,0-20-32,-1 0-32,-18 20 0,-1-20-32,1 20 0,-22-20-32,21 0 64,-20 0-321,1 0 610,-1 0-450,0 0 193,-20 0 97,20 0-1,1 0 0,-21 0 32,20 0 0,0 0-128,-20 0 32,1 0-64,0 0-64,-21 0 0,20 0 0,0 0 0,-19 0 32,20 0 64,-21 0-64,21 0 32,-2 0 32,22 0-64,-20 0-128,-2 0 544,22 0-736,-21-20 704,20 20-672,-20 0 640,21 0-608,-2-20 608,-18 20-256,20 0 0,-2 0-64,2 0-32,-1 0-32,0 0-32,-19 0 96,18 0-96,-18 0 64,0 0 32,-2 0 32,2 0 0,-1 0-32,1 0 32,-2-20-64,2 20 32,0 0 0,-1 0 0,20 0 0,-20-20 32,1 20 32,-2 0 0,2 0 32,0-20 64,-1 20-96,20-19-64,-20 19 0,1-20 97,19 20 63,0-21-128,-19 2-32,18 19 32,-18-21-32,20 21 32,-2-19-96,-18 19 0,18 0 0,-18 0 0,20 0 64,-20-20-64,18 20 31,-18 0 66,18 0-33,-18 0 32,20 0-64,-2 0 32,2 0 32,-2-21 0,2 21-32,0 0 96,-2 0-32,2 0 32,-2 0 96,2 21-288,-2-21 192,2 0-128,-20 0 64,18 0 32,2 20-64,-2-20 32,-18 0-96,0 19 64,0-19 64,-2 21 64,1-2 32,1-19 65,19 21-33,-20-1-64,1-1 32,20-19-96,18 20 96,-19 0 0,21-20-256,-2 0 128,21 20-384,19-20-993,21 0-3460</inkml:trace>
  <inkml:trace contextRef="#ctx0" brushRef="#br1" timeOffset="97940.6019">7265 5126 6245,'18'-19'1089,"-18"19"-512,21 0 224,-21-20 192,0 0 480,-21 20 129,3-20-641,-2 20-321,0-20-159,-21 0-97,-18 20 96,0 0-255,-21 0-225,1 0-129,-20 0-95,-21 20-64,21 20 96,-20-20 96,19 40-32,1-21 96,20 1 32,0 19 0,0 1 0,18 0-32,23 19 32,-3-19 64,21-1 96,40 22-64,1-3-32,37-18-64,22 0-160,19-1-129,20-19-95,21 0-160,-1-1 95,19 1 193,-18-20-64,-2 20 224,22-40 96,-23 19 64,-17-19 224,19-19 320,-19-1 97,-21-20 160,20 0 32,-40-19-289,-20 19-159,2-39-193,-22 19-192,1-39-96,-40 19-320,0-39-129,-20 20-63,-21 0 159,-17-1 449,-22 40 449,-19 1-129,-20-1 97,-1 40-33,-19 0-31,21 20-321,-1 0-673,20 0-2210,-1 20-10729</inkml:trace>
  <inkml:trace contextRef="#ctx0" brushRef="#br1" timeOffset="99057.6658">10183 5186 6630,'38'0'1025,"-38"-20"288,21 20 128,-21-19 129,0-2-33,-21 2-480,3-1-384,-23 20-417,-17-20-224,-23 20-32,2-20-128,-20 20 128,-21 20-160,21-20 128,-19 20-32,-1 0 32,-1-1-32,1 21-32,0-20 96,-1 20 64,3 19 128,17-18 32,20 17-32,21 3 0,-2-22-95,23 21 31,17-20-192,21-1 160,0 22-64,41-22 0,-3 21 32,23-1-64,18-19-64,20-1-353,0 21-159,21-20 95,18-21 193,1 21 0,19 0-64,2 0-161,18-21 97,1 2 288,19-21 416,1 19 609,1-19 96,-2-19-321,0-2-159,-19 2-417,-40-21-96,-1 0-32,-18 0 64,-21 1-64,0-21 32,-40 1 0,1-20 96,-21-1-32,2-20-32,-41 21 64,-21-1 288,-17 21 257,-23-1-417,-18 0 161,-20 1-65,-20 19 0,-19 1-96,-42-1-63,1 20-161,1-20 0,0 40-545,-21 0-992,40 0-2595</inkml:trace>
  <inkml:trace contextRef="#ctx0" brushRef="#br1" timeOffset="111967.4042">7304 6498 9160,'20'0'32,"-20"0"-32,20 0 64,-20 0 32,0 0 1025,20 0 289,-20 0-738,0 0-191,0 0-33,0 19-31,19 21-1,-19 0-64,0 19-95,0 2-33,0-2-64,20 20-64,-20-19 32,0 19 64,0 1 1,0 0-1,0-21 0,0 0 32,20 1 0,-20-1 1,0-19 127,0 20-128,0-21 64,0 1-256,0-19 65,0-2 31,20 0-128,-20-19 32,20 21 64,-1-21 0,-19 0-96,20 0 64,20 0-64,-19 0 64,17 20-128,3-20 64,-3 0 64,3 0-96,38 0 64,-19 0 32,19 0-64,0 20-32,21-20 32,19 0 96,-20 0-32,21 0 64,-1 20 64,0-20-192,19 0 97,-18 0-129,19 0-33,-21 20 130,22-20-33,-1 0-32,-20 0 64,19 19-32,2-19-32,-2 0 32,1 0 32,1 0-96,-2 20 32,2-20 0,-1 0 32,-21 0-32,21 0 0,1 0 32,-2 0 32,1 0-128,1 0 64,-2 0 0,-19 0-32,21 0 32,-2 0 32,-19 0-32,1-20 0,-1 20 32,0 0 96,-19 0-160,17 0 32,3 0 32,-21-19-32,20 19-32,-19 0 32,-1 0 0,0-20 0,0 20 0,-20 0 0,2 0 32,-22 0-64,1-20 64,-1 20-32,-18 0 0,-3 0 32,3-20 0,-21 20 0,-2-20-32,3 20 32,-1 0-64,-20-21 0,20 21-32,-20-19 64,20 0-32,-20-2 32,19 2 64,-19-22 0,20 2-64,0 19 32,-20-20 32,20 1-64,-20-21 0,20 20 32,-20 1-128,19-21 160,-19 20-64,0 0 32,20 1-96,-20-1 32,20 0 0,0 1-96,-20-1 160,20 0 0,-20 21 32,0-21-64,0 20 0,0 0 0,0 0 0,0 1-32,0-2 32,-20 2 0,20-2 32,-20 21-128,0-19 0,0 19 96,1-19 0,-21 19 0,0 0-32,-19 0 64,0 0-32,-2 0-32,-18 0 64,-20 0 0,0 0-32,-21 0-32,1 19 32,-39-19 0,-2 0-256,2 19 63,-20-19-159,-2 0 192,-18 0 0,-1 21 160,-20-21 32,2 0-96,-1 19 192,-1-19-128,1 21 0,-21-21 32,22 19 0,-22-19-32,20 0 32,1 0 32,19 0 64,-19 0-32,19 0-32,-19 0 128,19 0-192,1 0 97,-1 0-97,21 0 96,0 20-160,18-20 64,2 0 0,39 20-64,-1-20 96,21 20-129,20-20 1,0 20-448,39 0-673,1-1-2755</inkml:trace>
  <inkml:trace contextRef="#ctx0" brushRef="#br1" timeOffset="113605.4978">10302 8047 5797,'0'-39'4452,"19"18"-2530,-19 2-192,0 19-481,0 0-352,0 0-833,0 0-96,0 40 32,0-1 0,0 21 32,0 0-32,0 19 0,0 1 32,0-1 32,0 1 32,0-1 288,0 1 97,0-1-97,0-19-128,-19-1-128,19 1 1,0-21-97,0 1 0,19-20-64,-19 20 64,0-20 32,20 0-32,0-20 32,0 19 128,20-19-256,-1 21 128,22-21-64,-2 0 32,-1 0-64,23 0 32,18 0-96,0 0 64,1 0 32,18 0-32,1 0 0,0 0 32,21 0-64,-2 0 96,1 0-32,1 0-32,-2 0 96,22 0-96,-22 0 64,21 0 0,-21 0-32,22 19 0,-2-19 32,-18 20-64,18-20 32,1 20-32,-1-20 32,2 20 0,18-20 0,1 20 32,-1-20 32,2 0-160,-22 0 128,20 20-32,2-20 96,-2 0-96,1 0-96,-20 20 96,20-20 0,-1 0 32,-20 0-64,22 19-32,-22-19-160,2 0-97,-2 0 193,0 0 64,-18 20 96,-1-20 0,-1 0-64,-19 0 96,1 0-64,-1 0 32,-20 0-32,1 0-32,-21-20 32,0 20-32,-19-19 128,-1 19-96,-39-20 32,21 0 64,-41 0 0,18 0-64,-18 0-32,0-19 0,-18-1 0,-3 0 33,21 0 63,-40-20-128,40 21 64,-20-21 0,1 1-96,19-21 128,-20 0-128,20 1 32,0-1 64,0 2 96,-20 18-224,20-20 224,0 41-32,0-21-32,-20 40-128,20-20 0,0 0-128,0 21-129,0-1 161,0-20 128,-20 20-96,20 0 96,-19 0 64,-1 20 96,0-20 0,-20 20-64,1 0-32,-1 20 32,-40-20-256,1 0-64,-20 20-128,-20-20 31,-1 0 225,-38 0 32,-1 0 96,-40 20 0,21-20 0,-41 0 32,1 0-32,-21 0 0,2 0-32,-22 0 32,1-20 0,-19 20 0,18 0 32,-18 20 32,-1-20 0,19 0-32,-18 20 0,18-1 0,1-19 96,-1 21-32,22-21-63,-2 20 31,21-20 96,-1 0 192,41 0-288,0 0 0,20 0-32,18 0 64,0 19-224,41-19-224,0 20-353,40-20-448,19 20-1634,1 0-4131</inkml:trace>
  <inkml:trace contextRef="#ctx0" brushRef="#br1" timeOffset="114953.575">9944 9578 15374,'20'-20'577,"0"20"-257,0 0 64,19 0-352,-19 20 0,0 19 0,19 21 0,-19 0-192,-20 19-416,20 0-353,-20 1-96,21 0 416,-21-1 321,20-20 288,-20 21 416,0-20 449,18 0-192,-18-1-289,21-19-224,19 19-128,-1-18 32,1-22-64,20 1-32,-1 0-128,0-1-32,40 2 160,1-21 64,-1 20 64,20-1 128,21 1-63,-1-20-65,-1 0 0,22 20 32,-2-20-96,20 0 0,2 0 0,19 0 64,-21 0-64,20 0 0,21 0 0,-21 0-64,1 20 64,-1-20-32,21 0 0,-21 20 0,21-20 0,-2 0-32,2 20-32,-1-20 64,21 0 0,-2 0 32,-18 0-32,-1 0 0,-19 0 64,19 0 0,-39-20 64,19 20-64,-38 0 97,18 0 95,-18 0-160,-2 0-64,0-20-32,-18 0-32,-21 0 32,0 0-64,-40 1 96,21-1-96,-41-1 64,1 2 32,-21-1 32,1 0-64,0-20 0,-21 20-160,1-20-65,-20 1 65,0 19 96,0-20 96,0 0-96,0 1 64,0-21 64,0 1 0,0-1-32,20-20 64,-20 1 1,0 19-33,20-19 64,-20 19 64,0 1-128,0 19-64,0 0-96,0 0-32,0 1-64,0 19-97,0 0-127,0-1-32,0 2-1,-20-1 193,20 20 256,-20-20 96,0 20 96,-19 0 0,-1 0 65,1 0 63,-21 20-96,-19-20-96,0 0-96,-2 0-128,-18 0 32,-19 0-64,-1 0 32,-41-20 32,2 20 96,-21 0 0,0-19 32,0 19 0,-39-21 96,19 21-32,-19 0 0,1-20-96,-22 20 64,20 0-224,-19 0 0,0-19-128,0 19 32,-1 0 64,2 0 160,-2 0 64,0 0-64,2 0 160,-2 19-32,0-19-32,2 20 64,19 1 32,-1-2-31,0-19-33,1 20-32,19 0 64,1-1-96,20-19 0,-1 21-64,20-1 32,21-20 0,18 20-32,1-20-64,40 20-32,18-20-513,2 19-1601,39 2-7399</inkml:trace>
  <inkml:trace contextRef="#ctx0" brushRef="#br1" timeOffset="116375.6563">10976 11942 13388,'-20'-19'705,"0"-2"-513,20 21-352,0 21 64,20-2 32,-20 21 32,20 0-32,-20 39-193,21 1-159,-21-1 224,20 0 192,-20 1 0,0-20 64,0 0 224,0 19 545,18 0-224,-18 20-449,0-19-64,20 0-96,-20-21 0,21 21 0,-1-21 0,0 1 0,19-21-32,1 2 64,0-2-32,19-19 0,0-1 0,2 2-64,18-1 32,20-20-64,20 40 32,1-21 31,18 1-63,21 0 64,20 0 32,-1-20 0,20 20 32,1-20 97,19 20-65,1-20-32,20 20 0,-2-20 0,22 0-64,-2 0 64,22-20-32,-21 20 32,19-20-32,2 20-32,-1-20 32,-21 0-96,22 20-1,-22-20-191,1 0 96,1 1-128,-21-21 96,-20 20 159,-20-1 33,2 2 64,-42-21-32,0 21 0,-38-2 0,-21 1 32,-20 1-128,2 19-128,-43-20-64,3 0 256,-1 0 160,-21 0 288,-19 0 65,0-19 95,-19-1 1,-1 0-193,0 1 33,-1-21-33,1 0-128,-18 0-160,17-39-96,1 0 0,0-20 0,20-21 0,0 41 0,20 0 0,0 39-64,1-19 64,-3 19-224,2 1 224,-20-1-192,20 20-128,-20 21 31,21-21 33,-21 20 0,-21 0 32,21 0 128,-40 1-97,1 19 65,-21 0 32,1 19 192,-20-19 128,0 20-159,-41 0-33,21 0-64,-40 0 64,19 0 192,-18-1 64,-1-19-64,-19 20-64,-22-20-96,2 20-128,-21-20 32,-19 0 0,-1 20 0,2-20 64,-22 0 0,0 0-64,2-20 64,-22 20-32,21-20-96,0 0 96,-21 20 96,2-19 161,-2 19 159,2 0-128,-21 0 33,-1 19 63,22-19-192,-2 20-96,22-20-160,-2 0-192,41 0-128,-1 20 127,41-20 161,-2 0 64,22 0 32,19 20-64,0 0-416,39 0-1506,0 20-4773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33:48.11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10837 3556 10794,'0'0'1761,"0"-20"-1280,0 20 448,0 0 224,0 0-160,0 0-225,0 0-511,0 0-129,0 0 96,0 20-64,0 1 289,0-2-193,0 21-64,0-21-96,-19 22-32,19-2 192,0-19-191,-20 20-226,20-20 225,0 19-32,0-18-320,0-21-352,0 19-417,0-19-577,0 0-864,0 0-3396</inkml:trace>
  <inkml:trace contextRef="#ctx0" brushRef="#br0" timeOffset="398.0228">10638 3676 2466,'0'0'576,"0"0"1154,0 0 897,0 0-225,0 0-641,0 0-607,0 0-162,0 0-319,0 0-385,21 0-192,-1-21-31,0 2-65,0-1 0,19 0-97,-19 1-95,20-2 32,-21 1 64,1 1 96,-20 19 0,20 0 0,-20 0 96,0 0 192,0 19 225,0 1-257,0 1-256,20 18 32,-20-19-64,20-20-448,-1 19-1122,-19 2-3939</inkml:trace>
  <inkml:trace contextRef="#ctx0" brushRef="#br0" timeOffset="1919.1098">9687 4212 10826,'0'-20'480,"0"20"-384,0 0 417,-21 0-449,21 20 64,-20 0 64,20 20-128,0 0 0,0-21-96,0 21 32,20 0-32,1-20-32,-1 0 128,18-20 0,-17 0 0,19-20 0,-1 0 0,-19 0 1,-20-19-65,20-1 32,-20 19 0,0 2-64,0-1 32,0 20-32,-20 0-353,20 20 289,20 20 96,-20 0 96,0 19 64,20 20-96,-1-19-64,-19-1 0,20-19 0,-20 0 96,0 0 673,-20-20 512,1-1 97,-1 2-257,0-21-481,-20 0-191,21-21-385,-21 2-96,-1-1-256,23-1-353,-2-18-480,-1 19-1025,21-20-2467</inkml:trace>
  <inkml:trace contextRef="#ctx0" brushRef="#br0" timeOffset="2136.1221">10063 4252 16976,'20'0'1729,"1"0"-1953,-3 0 929,2 0-353,0 0-128,21 0-32,-23 0-416,23 0-833,-21 0-1121,0 0-1217,-1 20-4613</inkml:trace>
  <inkml:trace contextRef="#ctx0" brushRef="#br0" timeOffset="2266.1295">10183 4371 13708,'-21'40'225,"42"-40"-1,-21 20 32,38-20 32,-17 0 257,19 20-353,-1-20-1249,1 0-1473,0 0-5222</inkml:trace>
  <inkml:trace contextRef="#ctx0" brushRef="#br0" timeOffset="2475.1416">10699 4192 18257,'0'60'128,"0"-40"577,0 20-65,0 19-287,0-19-161,0 0-192,0-1-481,0-19-928,20 20-1057,-20-20-1923</inkml:trace>
  <inkml:trace contextRef="#ctx0" brushRef="#br0" timeOffset="3075.1759">13141 3556 7943,'20'-20'1826,"-20"20"-1282,0 0 1570,0 0-768,0 0-674,0 20 321,0 1-352,0-2-257,0 21-256,0 0-96,0-20-64,0 19-128,0-19-449,0 0-191,0-20-257,18 20-961,-18-20-3363</inkml:trace>
  <inkml:trace contextRef="#ctx0" brushRef="#br0" timeOffset="3361.1923">12962 3715 14349,'0'0'128,"0"0"257,19-19 383,1-1 97,0-1-288,-20 2-481,20-1-64,1 0 32,-3 1-96,2-2 32,1 1 32,-21 20 0,0-19 32,20 19 32,-20-20 0,0 20 64,0 0-128,20 20 160,-20-1 97,18 1-161,3 1-96,-1 18 32,0-19-96,19-20-449,-19 19-736,0-19-2306</inkml:trace>
  <inkml:trace contextRef="#ctx0" brushRef="#br0" timeOffset="4660.2666">12663 4212 9865,'0'0'1858,"-18"-20"-1538,18 20 353,0 0-321,0 0-320,0 0-128,0 20 32,0-20 64,0 20 0,0 0-32,0 19 64,0-18 0,0-2 0,18 2-32,2-21 64,0 19 0,1-19 160,-1 0 32,-2-19-192,3 19-64,-1-21-96,0 2-96,-20-2 32,20 21-513,-20-19-95,0 19 127,0 0-448,20 0 673,-20 40 512,0-21 224,0 21 96,19 20 97,-19-20-33,0-1-95,0 1-33,0 0 353,0-21 320,0 2 352,-19-2 0,-21-19-320,20 20-320,-21-20-545,3 0-160,17 0-544,-19 0-609,22-20-513,-3 20-608,1-19-1794</inkml:trace>
  <inkml:trace contextRef="#ctx0" brushRef="#br0" timeOffset="4883.2792">13121 4252 14637,'0'20'2819,"20"-20"-2979,0 0 1249,-2 0-609,3 0-512,-1 0-32,0 0-865,0 0-1281,-1 0-1185,-19 0-8616</inkml:trace>
  <inkml:trace contextRef="#ctx0" brushRef="#br0" timeOffset="4992.2855">13220 4312 12107,'0'19'128,"20"-19"-64,0 0 160,-1 0-63,1 0-354,0 0-3010</inkml:trace>
  <inkml:trace contextRef="#ctx0" brushRef="#br0" timeOffset="5281.3021">13438 4192 15246,'39'-20'-128,"-19"20"1281,21 0-128,-3 0-128,-18 0-481,1 20-512,-1 0-128,-20 0 128,0 0-96,0 0-193,-20 20 385,-1-21 128,1 2 97,2-2 95,18 1 0,-20-20-64,20 20-256,20-20 161,-20 0 159,38 0-128,3 0-192,-21 0-320,19 0-1058,-19 0-1697,0 0-9192</inkml:trace>
  <inkml:trace contextRef="#ctx0" brushRef="#br0" timeOffset="5828.3333">15801 3536 12107,'0'0'833,"0"-19"-865,19 19 704,-19 19-31,20 1 704,-20 1-192,20 18-352,-20 0-224,0 2-97,20-2-384,-20 1-64,20 0-288,-20-20-385,19-1-159,1 2-546,-20-21-1632,0 0-8970</inkml:trace>
  <inkml:trace contextRef="#ctx0" brushRef="#br0" timeOffset="6131.3507">15702 3755 15406,'0'0'320,"0"0"65,0 0 95,0-20-192,0 0-191,18-19-1,3 18-289,-1-18 33,-20 19 128,20-20-64,-20 20 128,0 1 96,0-1 161,20 0 223,-20 20-31,0 0-129,0 0-352,0 20 96,19 0 160,1-1-192,0 22 0,0-22-192,0 1-224,19 0-577,1-1-961,-19-19-2274</inkml:trace>
  <inkml:trace contextRef="#ctx0" brushRef="#br0" timeOffset="6802.3891">15305 4252 11434,'0'0'128,"-20"0"-128,20 20 97,0-1-33,20 2 64,-1 19-96,1-21 32,0-19-32,0 20 96,19-20 384,1 0 65,-20-20-97,19 20-95,-19-19-33,-20-2 129,20-19-193,-20 21-64,0-1-384,0 20-128,-20-20-1,20 20-287,0 20 256,0 19 255,0 1-255,0 0 96,20 20 192,0-20 0,-20 19-32,21-39 128,-21 20 352,0-21 577,-21 2 865,1-21-353,-20 19-255,1-19-418,-1 0-607,1-19-418,-1-2-511,20 2-481,0-1-577,1 0-512,19 0-2018</inkml:trace>
  <inkml:trace contextRef="#ctx0" brushRef="#br0" timeOffset="6991.3999">15741 4312 16944,'20'0'608,"20"-21"-416,-21 21 449,1-19-673,20 19-417,-20 0-1408,-1 0-2788</inkml:trace>
  <inkml:trace contextRef="#ctx0" brushRef="#br0" timeOffset="7112.4068">15840 4391 14958,'0'0'-513,"0"0"833,20 0 673,0 0-672,0 0-193,-1 0-1185,21-20-2338</inkml:trace>
  <inkml:trace contextRef="#ctx0" brushRef="#br0" timeOffset="7458.4266">16158 4212 16495,'40'-20'288,"-1"0"1218,-19 20-641,20 0-769,-20 0 128,-1 0-448,1 0-513,-20 20 64,0 0-288,-20 0-480,20 20 865,-19-21 479,19 2-95,0-2 0,19 2 32,-19-2 96,20 1 96,20 0-32,-19-20 96,-3 20 160,-18-20 65,20 20 223,-40-20 641,20 20 32,-18-20-448,-3 19-256,-19-19-225,1 0-128,-1 0-224,20 0-320,-19 0-609,19 0-897,0 0-2402</inkml:trace>
  <inkml:trace contextRef="#ctx0" brushRef="#br0" timeOffset="7957.4551">18520 3398 13164,'-20'0'865,"0"19"-801,20 1 705,0 20 576,0 0-64,0 20-480,0-21-609,20 21-96,0-21-96,1 1-32,-3-20-256,2 20-353,-20-20-480,20-20-609,-20 19-1312,0-19-5863</inkml:trace>
  <inkml:trace contextRef="#ctx0" brushRef="#br0" timeOffset="8230.4707">18322 3696 15214,'0'-20'737,"0"20"-577,0-21 256,20 2 289,-1-1-33,1 0-287,0-20-289,0 20 96,0-19 96,-20 19-95,19 0-193,-19 0 128,0 0-32,0 20 160,0 0-192,20 0-96,-20 0 224,20 20 32,0 20-224,19-20 161,-19 0-161,21 19 32,-1-18-225,-1-2-543,1-19-1250,-1 20-3043</inkml:trace>
  <inkml:trace contextRef="#ctx0" brushRef="#br0" timeOffset="8908.5095">18243 4232 13260,'-20'0'-288,"20"0"-97,-20 20 321,20 0 0,0-1 32,0 2 32,20-2-128,0 2 224,19-2 128,-19-19 353,20 0 96,-21 0 127,1-19-255,0 19-1,0-21 97,0 2-161,-20-2-480,0 2-192,0 19-192,-20-20-289,20 40-159,0-20 383,0 40 385,0 0 0,20-1 64,-20 1 0,19 0 32,-19-21 0,20 21 352,-20-20 193,0-20 384,0 20 224,-20-20 0,1 0 64,-1 0-480,0 0-128,-20 0-481,21-20-224,-1 20-193,0-20-223,0 0-161,-1 20-223,3-20-193,18 20-513,0 0-608,18-19-1570,-18-1-5060</inkml:trace>
  <inkml:trace contextRef="#ctx0" brushRef="#br0" timeOffset="9082.5195">18660 4252 14541,'19'0'3011,"1"0"-2883,20-20 1218,-20 20-1026,-1 0-512,21-20-513,-20 20-1473,0 0-2146</inkml:trace>
  <inkml:trace contextRef="#ctx0" brushRef="#br0" timeOffset="9218.5273">18739 4312 11659,'-20'19'224,"20"-19"-128,20 0 1121,0 0 224,-1 0-256,1 0-928,20 0-994,-20 0-1761,19 0-8040</inkml:trace>
  <inkml:trace contextRef="#ctx0" brushRef="#br0" timeOffset="9472.5418">19235 4113 16111,'-20'0'384,"20"19"-896,-20-19 576,0 21-128,20-2 64,-19 1 96,19 0-64,0 0 32,19 0 96,1 0 96,20-1 129,-20-19 95,19 21-224,1-21-320,-1 0-128,-19-21-545,21 21-1217,-41 0-1985</inkml:trace>
  <inkml:trace contextRef="#ctx0" brushRef="#br0" timeOffset="9666.5528">19354 4172 11723,'0'60'1121,"0"-40"480,0 19 225,0-18-1089,19 19-545,-19-1-192,0-19-609,20 0-1024,-20 20-1186,0-40-8936</inkml:trace>
  <inkml:trace contextRef="#ctx0" brushRef="#br0" timeOffset="10596.606">13080 4451 9160,'0'0'1954,"-18"0"128,18 0-737,0 0-160,18 0-736,-18 0-353,20 0 64,1 0-64,19 0-32,-1-20-64,1 20-128,-20 0-641,-1 0-1024,1 0-2083</inkml:trace>
  <inkml:trace contextRef="#ctx0" brushRef="#br0" timeOffset="11016.6301">13041 4331 5925,'0'0'4036,"0"0"-2435,21 0 193,-21-19-673,18 19 96,2 0-416,21-21-577,-21 21-192,19-19-32,-19 19-128,0 0-576,0 0-834,-1 0-1120,-19 0-2115</inkml:trace>
  <inkml:trace contextRef="#ctx0" brushRef="#br0" timeOffset="21451.2269">8039 7292 4996,'20'-20'1249,"-20"1"-864,0 19 1441,0-20-65,0 20-416,0 0-384,0 0-672,0 0 95,0 20 0,0-1-127,0 21-1,0-20-64,0 20-160,0-1 0,0-19 0,0 0-32,20 0 0,-2 0 32,3-20 0,-1-20 96,0 0-32,0-20-64,-1 20 0,1-19 0,-20 19-32,0 0-96,0 0-64,0 20 64,0 0-352,0 20 352,0 20 160,20-1 64,-20 21 96,20-1-64,0 1-160,-20-1 0,19-18 0,-19-1 32,20-20 128,-20-1 417,0 1 256,-20-20-65,1 0-287,-21 0-289,0 0-128,1-20-64,-22 20-128,23-19-224,18 19-257,-1-20-640,1 20-673,20-20-1409,0 0-3620</inkml:trace>
  <inkml:trace contextRef="#ctx0" brushRef="#br0" timeOffset="21710.2418">8435 7312 13837,'0'0'961,"21"0"-513,-1 0 929,-2 0-480,23-20-192,-1 20-641,-1-20-96,-19 20-769,0 0-897,0 0-1344,0 0-6952</inkml:trace>
  <inkml:trace contextRef="#ctx0" brushRef="#br0" timeOffset="21831.2487">8535 7372 11627,'0'39'256,"20"-39"384,0 0 674,-1 0-257,21 0-513,0 0-576,-20 0-993,19-20-2210</inkml:trace>
  <inkml:trace contextRef="#ctx0" brushRef="#br0" timeOffset="22019.2594">8893 7133 14733,'0'21'1057,"0"-2"-352,0 21 320,0 19-320,0 1-417,0-1-288,0 1-865,18-20-1633,-18 20-3972</inkml:trace>
  <inkml:trace contextRef="#ctx0" brushRef="#br0" timeOffset="24234.3861">10936 7173 12940,'0'0'865,"0"0"-545,20 0 417,-20 0-65,41 0-95,-21 20-385,-2-20-160,2 20-32,1 0 64,-1-20-64,0 20 32,-20-20 64,0 19-32,0 1 128,-20 0-31,-21 0-33,21 0 64,-18 0 32,17-1 128,21 1 33,0 0-129,0 0 32,41 0-416,-3-20 416,3 20-384,18-20-544,-19 0-1090,0 0-1729</inkml:trace>
  <inkml:trace contextRef="#ctx0" brushRef="#br0" timeOffset="25113.4364">12604 7154 13708,'-20'0'545,"20"0"0,20-21-257,0 21 288,19 0 449,22 0-416,-23 0-417,3 0-192,-1 21-96,-1-2 0,-19 1-160,-20-20-33,0 20 129,0 0 32,-20 0 64,1-1 128,-1 1-64,0-20 0,0 20-32,20-20-128,0 20-224,0-20 127,20 20 33,20 0-128,-21-20-129,21 19 257,-20 1 160,-20 0 96,0 0 128,0-20 545,-40 20 96,-19-20-33,-1 20-63,1-20-577,-2 19-96,2-19-128,39 0-1025,0 0-1570,1 0-10089</inkml:trace>
  <inkml:trace contextRef="#ctx0" brushRef="#br0" timeOffset="31985.8294">5121 11168 13004,'-20'-20'929,"20"0"-449,0 20-224,-21 0-160,21 0-31,-20 0 31,20 20-64,0 0-32,0 19 64,0-19-64,0 20 0,20-20 0,1 19 0,17-19-32,-17-20 32,19 0 64,-1 0 32,-19-20 0,20 0 96,-20-19-96,-1-1 0,-19 20-64,0 1-64,0-1-160,0 0-288,0 20-97,20 20 65,-20 0 416,20-1 96,0 41-32,-20-21 64,20 21 32,1-1-96,-3-19 32,-18 0 0,0 0 32,0-20 64,0 0 448,-18 0 225,-3-20 32,-19 20-321,0-20-256,1 0-224,-1-20-288,1 20-609,19-20-512,0 20-993,0-20-3812</inkml:trace>
  <inkml:trace contextRef="#ctx0" brushRef="#br0" timeOffset="32187.841">5556 11148 9064,'21'0'5413,"-1"-20"-4836,0 20-97,0-20 161,19 20-321,-19-20-320,20 20-673,-21 0-1441,1 0-3491</inkml:trace>
  <inkml:trace contextRef="#ctx0" brushRef="#br0" timeOffset="32324.8489">5696 11188 11178,'-40'19'1506,"40"1"-1282,20-20 416,-20 0 706,20 0-193,20 0-993,-1-20-256,1 20-961,-20 0-1089,19 0-6054</inkml:trace>
  <inkml:trace contextRef="#ctx0" brushRef="#br0" timeOffset="32569.8629">6053 10909 9737,'20'-20'1153,"-20"20"-1089,0 20 1121,0 0 737,0 0-449,0 19-608,0 21-385,0-20 1,0 20-289,20-20-192,-20-1-384,20 1-737,0-1-481,-20-19-2818</inkml:trace>
  <inkml:trace contextRef="#ctx0" brushRef="#br0" timeOffset="34198.9561">8336 10969 15086,'-40'19'32,"40"-19"-641,0 21 353,20-21 192,0 19 128,20-19-64,-21 20-352,21 1 63,-19-2 193,-1 1 96,-2 20 0,-18-20 96,0 0 257,-18-1 415,-2 1-63,-1 0 64,1 0-97,0 0-287,20-20-225,0 19-64,20 1 32,0-20-64,21 20-96,-23-20-833,23 20-576,-1-20-929,-21 20-6182</inkml:trace>
  <inkml:trace contextRef="#ctx0" brushRef="#br0" timeOffset="35649.039">10521 11028 13132,'-21'0'1025,"1"0"-705,20-19 737,0 19 128,0 0-256,20 0-737,1 0-128,17 0-32,-17 0-96,19 0-192,-1 0-64,-19 0-193,-20 19 33,0 1-65,0 1 97,-20-2 288,-1 1 160,3 0 0,-2 0 32,20 0 32,0 0-96,0-1 64,20 1 64,19 0-64,-19 0 0,20 0 0,-21-1 32,-19 1 64,20 0 161,-40-20 415,1 0-63,-1 20-289,0-20 33,-21 0-353,3 0-96,18 20-705,-1-20-993,1 0-1249,2 0-8584</inkml:trace>
  <inkml:trace contextRef="#ctx0" brushRef="#br0" timeOffset="36175.069">12505 10988 13837,'20'-19'640,"-20"19"353,0 0 769,-20 0-1282,0 19-63,0 2 63,1 18 33,-1-18-129,0 18-32,0 1-95,20-20-193,20 0 160,20-1 64,-1 1-32,21-20-128,-1 0-63,0 0-33,2 0 32,-2-20 32,-19 20-609,-20 0-191,0 0-610,-1 0-960,-19 0-993,0 0-2434</inkml:trace>
  <inkml:trace contextRef="#ctx0" brushRef="#br0" timeOffset="36378.0807">12703 11048 14958,'-20'40'480,"20"-20"-416,-20 20 833,20 0 352,0-1-384,0 1-609,0 19-384,0-19-192,20 19-1089,-20 2-1891,0-21-8102</inkml:trace>
  <inkml:trace contextRef="#ctx0" brushRef="#br0" timeOffset="50819.9067">6133 11923 5541,'-20'19'4612,"0"-19"-3811,0 0-705,20 0 96,-39 0 0,19 19 1,0-19 127,-1 21 32,21 19 289,0-20-65,0 19-287,0 1-161,0-20-96,21 0 64,19 0-32,-21-1 32,21-19 192,19-19 33,-19-1-33,0 0-96,-1-20-96,1 1 32,-19-1-32,-21 20 96,0-21 193,-21 22 127,-19 0 161,1-2-353,-21 21-192,21 0-224,19 0-192,0 21-1346,0-21-864,20 19-2883</inkml:trace>
  <inkml:trace contextRef="#ctx0" brushRef="#br0" timeOffset="51310.9348">8376 11942 11627,'0'-19'672,"19"38"-384,-19 0 1314,0 2-353,0-1-384,0 20 64,0 19-353,0-19-319,0 0-193,0-1-96,20 1-321,-20-20-704,0 0-1185,20-1-3363</inkml:trace>
  <inkml:trace contextRef="#ctx0" brushRef="#br0" timeOffset="51987.9735">10559 11923 13452,'-38'0'833,"38"0"-737,0 0 64,0 0-32,0 0 225,18 19-161,23-19-64,-21 0-32,18 19 96,-17-19-64,-1 21-31,0-1 31,-20 20 0,0-1 32,0-19-32,-20 20 224,20-20 97,-20 0-161,-1-1-160,21-19 96,0 20-224,0-20 193,21 0-193,19 0-481,-1 0-544,1 0-769,0 0-1505</inkml:trace>
  <inkml:trace contextRef="#ctx0" brushRef="#br0" timeOffset="52666.0123">12248 11942 16687,'0'0'321,"18"0"-321,2 0 224,21 0-192,-2 19-32,1-19-96,0 21-385,-21-21 129,1 20 64,0 0-225,-20-20 129,0 20 160,-20 0 288,20-20-96,-20 19 192,20 21-32,0-20 64,0 0-32,0 0-32,0 19-96,20-19 32,0 0-64,0 0 65,-20 0-33,20-20-32,-20 19 128,0 1 288,-20-20 193,0 0-289,0 0 96,-19 0-255,19 0-194,-20 0-383,20 0-385,-19 0-672,19 21-961,-1-21-7272</inkml:trace>
  <inkml:trace contextRef="#ctx0" brushRef="#br0" timeOffset="54459.1149">13795 11247 5957,'0'-20'2466,"0"20"-896,0 0 128,0 0-33,0-20 65,-19 20-257,19 0-480,19 0-352,-19 0-65,40 0 129,-20 0-193,39 0-223,2 0-129,18 0-64,0 0-64,20 0 0,-20 0-64,-18 0 0,18-19-320,-39 19-1,-21 0-864,1 0-32,-20 0-321,-20 0-1184,1 0-2403</inkml:trace>
  <inkml:trace contextRef="#ctx0" brushRef="#br0" timeOffset="54819.1355">14113 10969 9993,'0'-20'801,"0"20"-193,0 0 962,-20 0-834,1 0-511,-21 20-193,-1-1 32,3 21-32,-23-20 0,2 20 0,19 0 32,-19-20 128,19 20-96,21-21 64,-1 1-128,20 0-32,0 0 193,20 0 95,19-1 0,21 1-128,-1 0-128,0 0 0,2 0-64,-2 0-608,-19-1-513,-1 2-641,1-2-2466</inkml:trace>
  <inkml:trace contextRef="#ctx0" brushRef="#br0" timeOffset="57221.2729">5338 12141 6342,'-19'0'2114,"-1"0"-833,0 0-288,20 0-32,0 0 160,0 0-225,0 0-415,20 0-385,0 0 64,19-20-64,1 20 64,19 0 1,2 0 159,-2-20-96,20 20-160,20 0 160,0 0 1,0 0 63,1-20-96,19 20-96,0 0 0,1 0 64,-1 0 97,19 0-193,-19 0-32,1 0 0,19 0 0,-1 0-32,2 0 64,-1 0-32,-1 0 32,22 0-32,-22 0 64,42 20-96,-22-20 32,20 0-32,-18 0 64,18 0-96,-20 0 128,22 0-32,-22 0-32,21 20-32,-20-20 32,20 20 96,-21-20-192,22 20-64,-2-20 160,20 0 64,-19 0-64,-1 0-128,2 0 288,-22 0-288,20 0 225,-18 0-162,-2-20 66,2 20-66,-2 0 33,1-20-32,0 20 64,-20 0 1,-1 20-66,2-20 66,-21 0-98,0 0 162,-1 0-97,2 0 96,-21 0 64,0-20 32,-38 20-192,-3 0-64,-37-20-96,-21 20-897,-21 0-1538,1 0-3266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35:12.04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21478 7431 416,'21'0'897,"-21"0"-257,0 0 642,0-20 928,0 20 416,0 0-544,0 0-480,0 0-385,0 0-160,0 0-224,0 0-225,0 0-320,0 0-63,18 20-1,-18-20 64,20 40-32,-20-20-63,20 19 127,21-18 0,-23 38-64,3-19 33,19 20-161,-1-21-32,21 21-96,-21-1-32,1-19 96,0 0-128,-1-1 32,2 2-192,-21-22-161,-20-19-255,20 20-289,-20-20-288,0 0-385,0 0-1249</inkml:trace>
  <inkml:trace contextRef="#ctx0" brushRef="#br0" timeOffset="432.0247">21438 7849 7559,'-20'-20'608,"1"20"1,19 0-225,0-20 737,0 20 32,-20-20-448,20 20-449,0-20-192,0 0 0,0 1-64,20-21 96,-20 20 193,0-21 127,0 22-192,0-21-128,0 0-64,0 1 129,0 19 351,0 0 193,0 20-33,0-20-287,0 20-545,19 20 192,21-20 128,1 20 96,17 0-64,1-1-128,22 1-64,-22 1-32,20-2-416,2 2-929,-22-21-1891</inkml:trace>
  <inkml:trace contextRef="#ctx0" brushRef="#br0" timeOffset="1270.0726">17210 5087 12812,'-20'0'800,"20"0"-31,0 0-288,20 0-129,0-20 192,19 0 1,2 0-161,17 0 97,22-19-1,0-1-192,19 0 449,1 1-320,-21-2-289,-20 22-192,1-2 0,-21 2-673,-19 19-544,0-20-833,-20 20-1250,-20 0-6181</inkml:trace>
  <inkml:trace contextRef="#ctx0" brushRef="#br0" timeOffset="1608.0918">17429 4729 9352,'19'0'737,"-38"0"-1057,-1 0-225,0 39 65,-21 1 608,3 1 929,-23 18 256,22-19-192,-1 19 0,20-19-640,20 0-161,0-1 64,0-18-63,20-2 31,20 1 225,-20 1-65,19-2 33,22-19-193,-23 0-160,23 0-128,-2 0-96,-19-19-737,-1 19-800,1 0-1538</inkml:trace>
  <inkml:trace contextRef="#ctx0" brushRef="#br0" timeOffset="2495.1427">18759 10134 13676,'0'0'1570,"0"0"-321,0 0-576,0 0 63,19 0 129,1 0-64,0 20-192,20 0-321,-1-1-32,-19 2-160,21-1-64,-3-1 257,3 1-193,-3 0 160,23 0-64,-2 0 96,-19 0-128,19-1-31,1-19-97,-21 21 0,2-21-32,-1 0-32,-22 19-64,3-19-97,-21 0 65,0 0 128,0 0-288,0-19-353,0 19-480,0 0-672,-21-21-994,3 21-2626</inkml:trace>
  <inkml:trace contextRef="#ctx0" brushRef="#br0" timeOffset="2870.1641">18759 10511 7847,'-40'21'993,"20"-21"320,20 0 64,0 0 97,0 0-545,0-21-193,0 21 33,20-39-96,-20 19-97,20-20 97,-20 0 192,0 1 64,0-1-385,0 0-352,-20-20 1,0 21-161,0 0 160,20 18 32,-19 1 128,19 1-256,19 19-160,1 0 128,20 19 97,-1-19-65,41 20-96,-1-20 96,0 21-96,21-21 64,-21 0-513,-19 0-928,19 0-1858,-40 0-4388</inkml:trace>
  <inkml:trace contextRef="#ctx0" brushRef="#br0" timeOffset="20541.1748">5319 5564 11178,'0'-20'64,"0"20"1057,0 0-865,0 0 65,0 0 255,0 0-63,0 0-161,0 0 129,0 0 191,19 20 33,-19-20 32,20 20-129,-20-20 1,20 19-321,0 1-96,0 0-96,19 21 193,-19-22-289,1 40 0,19-18 0,-1-2 192,-19 21-96,20-1 64,19 1-96,-19-1 160,-1 21-64,21-1-31,-1 1 95,0 19 32,22 0 32,-22 2 1,20 17-33,2-18-64,-2 19 64,20 19-64,-20-18 97,0 19-97,0 0 160,2-1-96,-2 22 65,20-21-97,-20 0 32,20 20-288,0-20 449,1 20-321,-1-20-32,-20-19 64,20 19-64,-18-20-64,-2 0-64,0 0 96,-19-19-64,-1-1 32,0-19-96,-39 0-96,21-1-225,-21-20-576,-2 1-833,-18-20-1953,0 0-7976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37:00.57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7146 9975 6245,'0'0'1762,"0"0"96,0 0 352,0 0-416,0 0-577,0 0-641,0 0-127,20 0 63,-2 0-63,2 0-161,1-20-224,19 20-32,-1 0 32,21 0-96,-21 0 32,21 0 32,-21 0-32,22-20 32,-23 20-96,-18 0-64,21 0-449,-23 0-255,3 0-225,-1-19-609,-20 19-576,0 0-897,0 0-2947</inkml:trace>
  <inkml:trace contextRef="#ctx0" brushRef="#br0" timeOffset="432.0247">7304 9737 7014,'0'0'609,"0"20"-673,0-20 256,0 0 96,0 19-128,-21-19-192,-17 20 64,18 0 225,-1 20 447,-17-20-127,18-1-193,-1 2-160,-19-2-96,40 1-64,-19 0 33,19 0 63,0 0 288,0-20 225,19 20-33,1 0-95,21-20-161,-3 19-256,3 1-64,-1-20-64,19 21-448,-19-21-1602,-21 19-3683</inkml:trace>
  <inkml:trace contextRef="#ctx0" brushRef="#br0" timeOffset="1429.0817">7125 11009 5381,'0'0'3587,"-20"0"-2882,20 0 95,0 0 161,20 0-352,1 19-33,17-19-191,3 0-225,-1 0 192,-1 0-63,21 0-1,-21 0-192,1 0-32,-1 0-64,1 0 0,-20 0-64,1 0-256,-21 0-289,18 0-512,-18 0-1025,0-19-1089</inkml:trace>
  <inkml:trace contextRef="#ctx0" brushRef="#br0" timeOffset="1869.1069">7324 10830 7783,'20'0'897,"-20"0"-449,0 0 1090,0 0-1,0 0-832,-20 0-641,0 19-64,-1-19-160,3 20-1,-22 0-95,-1 0 160,23 20 96,-23-20 0,21-1 0,0 2 0,1-2 0,19 1 128,0 1-128,19-21 0,1 19 160,0-19 65,1 20-65,17-20-64,3 20-64,-1 0-128,-1-20-1185,-19 20-3011</inkml:trace>
  <inkml:trace contextRef="#ctx0" brushRef="#br0" timeOffset="3009.1721">7125 11942 11498,'0'0'705,"0"0"-865,21 0 416,-1 0 737,-2 19 96,23-19-416,-1 0-353,-1 0-96,21 0-128,-21 0-96,1 0-64,-1 0-352,-19-19-225,20 19-416,-40 0-352,21 0-545,-21 0-640,0 0-2691</inkml:trace>
  <inkml:trace contextRef="#ctx0" brushRef="#br0" timeOffset="3376.1931">7304 11783 4420,'20'0'2818,"-20"0"-2593,0 0 735,-20 0 738,20 0-1346,-21 0-352,-17 20-128,-3 0 96,3 0 64,-3 0 96,1 0 225,1-1 191,19 2-384,-20-2-96,40 0 33,-20 2-1,20-1 128,20 0 256,0-20-63,20 20-97,-1 0-160,1-1-96,1-19-256,18 20-256,-39-20-962,18 20-1761</inkml:trace>
  <inkml:trace contextRef="#ctx0" brushRef="#br0" timeOffset="36501.0876">22133 2066 1729,'0'-19'1570,"20"-1"191,-20 0-383,0 0-33,0 0 128,20 20 225,-20-20-257,0 20 33,0-19-385,0 19-449,0 0-319,0 0-289,20 0-128,-20 0 160,0 0 0,20 39-64,-20 21 96,0 19-64,19 0 64,-19 22-96,0-23-64,0 2 128,-19-1-64,19-19 64,0 0-32,0-41 64,0 1 32,0 0 96,0-20 385,0 0 32,0-20-449,0 0-288,19-20-32,-19 1-97,20-1 33,0-20-32,0 21-96,-20 19 191,20 0 65,-1 1 128,1 19 129,-20 0 95,20 19 32,-20 1 161,21 20-129,-1-21-96,-20 21-64,18 0-63,-18-1-65,20 2-192,-20 18-33,0-40 1,21 22-224,-21-2-97,0-39-576,0 19-1057,0 2-1985,20-21-6375</inkml:trace>
  <inkml:trace contextRef="#ctx0" brushRef="#br0" timeOffset="37497.1447">22689 2662 5124,'20'-19'1570,"-20"-2"95,0 21 930,21-20-545,-21 20-545,0-19-95,0 19-257,0-20-289,0 20-447,0 0-129,0 0-352,-21 0-32,21 0-96,-20 20 96,0 19 32,0 1 0,0-20 64,20 19-32,0 2 32,0-2-32,20 1 32,0-20-289,0 20 129,21-20 96,-3-20 32,23 19 32,-22-19 96,1-19-96,-1 19 192,-19-20 0,0 0-31,0-20 223,-20 19-64,0 2-224,0-20 257,-20 19-97,0-20-64,-19 20-192,-1 0 32,-1 1-128,3-2 64,-3 21-224,3 0-161,17 0-31,1 0 224,0 21-161,20-2 129,0 1 0,20 0 96,0-1 192,1 2 32,17-1 0,3 0 0,-3-20 0,3 19-32,-1-19-64,-21 0-96,1 0-929,-20-19-2530,0 19-8681</inkml:trace>
  <inkml:trace contextRef="#ctx0" brushRef="#br0" timeOffset="38195.1846">22629 1490 4099,'0'-20'6727,"0"1"-5510,0 19 993,20 0-544,-20-21-866,0 21-768,-20 0-96,20 0 96,0 21 32,0-2 225,-19 1-1,19 19 192,0-18-31,0 18-321,0 1 64,0 0-160,19-1 64,-19 1-96,20 0-160,0-19-192,0-2-417,0 0-961,1 2-2273,-21-21-6888</inkml:trace>
  <inkml:trace contextRef="#ctx0" brushRef="#br0" timeOffset="38412.1969">22829 1629 9224,'18'0'3940,"-18"0"-3812,0 0 1794,21 0-160,-21 20-834,0 0-287,0 19-481,0 1-64,0-20-96,0 21 64,20-22-384,-20 0-321,0 2-928,20-2-1250,-20-19-2690</inkml:trace>
  <inkml:trace contextRef="#ctx0" brushRef="#br0" timeOffset="38636.2098">23007 1430 17072,'20'0'-193,"-20"0"866,19 0 576,1 0-544,0 21-32,0-2-385,0 1-256,19 19-32,-19 21-32,0-20-801,1 20-480,-21-1-513,-21-19-1473,1 0-4068</inkml:trace>
  <inkml:trace contextRef="#ctx0" brushRef="#br0" timeOffset="39588.2642">23602 2166 10313,'0'-20'513,"0"20"768,0-20 288,0 20-127,0 0-449,0 0-609,0-20-384,0 20 32,0 20 320,0-20 129,0 20-161,0 19 129,-20-19-97,20 20-160,0 20 0,0-20-31,0 0-97,0 19-64,20-20-64,1 1-289,-1 0-287,-2-1-514,2 2-895,1-22-1539,-1-19-4964</inkml:trace>
  <inkml:trace contextRef="#ctx0" brushRef="#br0" timeOffset="39820.2775">23860 2444 14830,'0'0'-65,"0"0"98,20 20 1280,-20-1 32,20 1-416,20 0-288,-21 0-353,21 0-128,-20 19-128,19-19-96,1 1-481,-19-2-127,17-19-545,-17 20-993,-1-20-1634,0 0-2947</inkml:trace>
  <inkml:trace contextRef="#ctx0" brushRef="#br0" timeOffset="40028.2895">24157 2404 12427,'-18'-19'1057,"18"19"-736,-20 0 1568,-1 19-223,21 1-641,-20 0-449,0 19-383,2 1-129,-3 0-32,1-20-224,0 19-641,0 1-641,20-20-1184,0 0-2115</inkml:trace>
  <inkml:trace contextRef="#ctx0" brushRef="#br0" timeOffset="40353.3081">24198 2265 11530,'40'-20'0,"-40"20"97,19 0 1568,1 20 257,-20 1-513,20-2-480,20 0-160,-21 2-64,1 19-161,0-1-160,0 1-191,0-1-33,1 21 32,-3-21-96,-18 2-32,0-2-160,0 21-449,-18-20-672,-3-2-1858,-19 3-7142</inkml:trace>
  <inkml:trace contextRef="#ctx0" brushRef="#br0" timeOffset="42471.4292">17905 298 7655,'20'-20'704,"-20"20"610,0 0-65,0 0-384,0 0-609,0 0-192,0 20 352,0 0 1,-20 0 127,20-1-127,0 22-129,-20-2-192,20 0-64,-20 2-32,20-2-224,0-19-673,0 0-929,0 0-1665</inkml:trace>
  <inkml:trace contextRef="#ctx0" brushRef="#br0" timeOffset="42715.4432">17727 556 12139,'0'-20'0,"0"20"0,0 20 705,0 0-1,0 0-63,18 20-353,2-21-288,1 21 64,-1 0 64,0 0-128,0-21 193,19 2 95,-19-21 128,0 0-160,0-21-223,-1 2-354,1-1-768,0 0-2274,-20 0-7718</inkml:trace>
  <inkml:trace contextRef="#ctx0" brushRef="#br0" timeOffset="45262.5889">20446 1172 7751,'-20'0'1762,"20"0"-994,0 0-95,20 0 384,0 0 32,0 0-416,19 0-65,1-20 161,19 0 64,20 1-225,2-1-287,-2 0-321,0-1-161,-20 21-159,1 0-289,-19 0-1344,-41 0-1667,18 0-1248</inkml:trace>
  <inkml:trace contextRef="#ctx0" brushRef="#br0" timeOffset="45630.6098">20624 953 4964,'20'0'769,"-20"0"-160,0 0 1024,0 0-640,0 0-288,0 0-385,-20 21-32,0-1 257,-19-1 63,19 1-95,0-1 95,-19 2-95,39-1-289,-20 0-160,20-1 64,0-19-64,0 20 0,0 0 0,0-20 161,20 20 159,-1-20-192,1 20-128,20 0 64,-1 0-128,21-20-352,-21 19-929,22 1-2659</inkml:trace>
  <inkml:trace contextRef="#ctx0" brushRef="#br1" timeOffset="60234.4452">20069 0 1249,'0'0'1345,"19"0"481,-19 0 640,0 0 0,20 0-576,-20 0-641,0 0-352,0 0-192,0 0-161,0 0-223,0 0-129,0 0-128,0 0-32,0 0 128,0 0 96,0 0 1,0 0-65,0 0-96,-20 0-64,1 20 0,-1 0 0,0 19-32,20 1 32,-20-20 32,0 19 32,1 1 0,-21 0 0,19-20-64,-17 20-32,18-1 32,-1-19-32,-19 20 0,21 0 32,-1 0-64,-20-1 64,20 1-32,1-20-32,-21 20 96,20 0 0,-19-21-64,19 21 0,-20-20 0,19 19 0,-17-18 0,18 18 33,-21-18-1,21-2 0,1 20 0,-1-19 32,-20 21 96,20-22 0,1 20-96,-21 2 0,20-21-32,0 19 32,1-19-96,-1 0 64,0 20-32,0-20 64,-1-1-96,3 1 96,-2 0 32,-21 0-64,21 1-32,2 18-96,-23-20 192,21 22 0,0-22-160,1 21 225,-21-21-225,20 22 160,0-2-32,1-19-96,-1 20 0,-20-20 96,20-1 32,1 21 32,-1-20 32,-21 21-64,21-22 0,0 0-96,-19 2 160,19 19-288,-20-20 160,1 19 0,-1-19-32,1 20-32,19-1 128,-20 1 65,1 0-97,19-20 96,-21 19-160,21 1-224,-19-20 416,19 20-160,-20-21-96,1 21 96,-21 0 0,21-20 64,-1 20 0,1-1 160,-1 1-224,-1 0 32,3-1-96,-3 1 160,1 0-128,-19 0 128,19 0 97,1 19-161,-1-19 64,1 0-96,19-1 64,-21 1-128,3 0 64,-3-1-32,21 2 32,-19-2 96,-1 1-192,-19 0 128,19 19 64,-19-19-128,-1 20 0,21-21 96,-22 1-96,21 19 96,1-18-64,-1 18-64,1-19 96,-1 19-96,0-19 0,1 0 32,-1 20-128,1-21-32,19-19-288,-1 20-129,1-20-544,0 19-737,2-18-2594</inkml:trace>
  <inkml:trace contextRef="#ctx0" brushRef="#br1" timeOffset="64273.6762">22847 1232 6277,'21'20'1314,"-42"-20"159,21 0 289,0 0-545,0 0-705,0 0-63,0 0 63,0 0 65,0 0 63,0 0 193,0 0 192,0 0-160,0 0-481,0 0-127,-18-20-33,18 20-64,0-20-160,-20 0 32,20 0 0,0 0 96,-21-19 160,21 19 1,0-21 383,-20 2-351,0 20-65,20-22 0,-18 21-160,18 1-224,-21-1 352,21 1-416,0 19-32,21 0 64,-21-21 96,38 21-64,3 0-65,-3 0 1,23 0 128,-2 0 32,1-20 0,-1 20-256,0 0-289,-19 0 1,-20-19-353,1 19-1121,-21 0-416,0 19-1058,0-19-4387</inkml:trace>
  <inkml:trace contextRef="#ctx0" brushRef="#br1" timeOffset="64727.7022">22610 1212 11370,'-20'0'929,"20"-20"448,0 20 161,0 0-705,0 0-577,0 20-32,0-20 32,20 0 129,-20 0-97,19 20-128,1-20 32,0 20-64,0-1-31,0-19-65,1 20 64,-21 0-32,18 0-128,2-20 320,0 21 385,-20-21-65,21 0-63,17-21-193,-17 1-320,19 0 0,-1-19-384,1 19-866,0-20-1472,-21 20-4645</inkml:trace>
  <inkml:trace contextRef="#ctx0" brushRef="#br0" timeOffset="73959.2301">16972 7868 3971,'-21'0'385,"21"0"-193,0 0 1217,0 0 801,0 0-416,0 0-289,0 0-255,0 0-33,0 0-160,0 0-257,0 0-191,21 0-257,-1-19-191,0 19-97,0-20-64,19 20 0,-19-20 0,20 0 0,-1 20-161,-19-20-31,0 0 32,0 20 32,-1 0-64,1-19 0,-20 19-1,20 0-31,-20-20-192,0 20-417,0 0-352,0-20-609,0 20-672,0-20-513,-20 20-1890</inkml:trace>
  <inkml:trace contextRef="#ctx0" brushRef="#br0" timeOffset="74255.247">17210 7629 3395,'20'-19'1857,"-1"19"-127,1-19-192,0 19-385,1 0-321,-1 0-383,-2 0-129,-18 0 97,20 0 31,1 0-224,-21 0-192,0 0 0,0 19 160,0-19-95,0 19-97,0 2-32,0-1 64,-21 0-32,21 0 32,0 0 128,0-1 128,0-19-128,0 20-64,-20 0-32,20-20-64,0 20-160,0-20-1089,0 0-1442,0 20-5765</inkml:trace>
  <inkml:trace contextRef="#ctx0" brushRef="#br0" timeOffset="75135.2974">17587 4708 7623,'-20'-19'352,"20"19"-224,0-20 737,0 20 737,0 0-257,0 0-801,20 0-704,-20 0 352,0 20 65,0-1 31,20 2 256,-20 18 1,20-18-289,-1 19 0,-19-20-63,20 19-129,0-19-32,0 0-32,-20 0-161,21 0-223,-3-1-1281,-18-19-1378,0 0-4324</inkml:trace>
  <inkml:trace contextRef="#ctx0" brushRef="#br0" timeOffset="75395.3124">17508 4948 6566,'0'20'3171,"20"-1"-2755,-1 1 225,1-20 63,20 20-319,-20 0 127,19 0-191,-19-20 31,0 0 256,1 20-63,-3-20 128,-18 0 95,20-20-63,-20 0-64,21 0-257,-1 0-288,0 0-128,0-19-96,-1 19-1281,1 0-1506,-20 20-6534</inkml:trace>
  <inkml:trace contextRef="#ctx0" brushRef="#br0" timeOffset="81627.6688">21934 5882 2049,'-18'-21'2114,"18"21"-160,0-19-224,0 19-417,0 0-800,0 19-161,18-19 225,2 41-129,-20-22 96,21 41-31,-21-1-97,20 1-223,-40 19 31,20 2-160,0-3-32,-21 2 32,21-20-32,0-21 64,0 1-32,0-40 0,0 20 96,0-20 385,0 0 95,0-20-576,0 0-64,0-19 0,21-1-32,-21 0-192,20 1 96,0 19 32,-2-20 128,3 40 64,19-20 160,-20 20 33,-1 20-1,1-1 160,0 22 33,0-2-1,-20 1-159,20 0-257,-20-1-128,19 1-289,-19-20-544,0 20-448,0-21-609,0 21-1281,20-40-5733</inkml:trace>
  <inkml:trace contextRef="#ctx0" brushRef="#br0" timeOffset="82159.6993">22511 6517 11434,'0'-39'0,"0"39"96,19-20 1346,-19 20-225,0-20-544,0 20-321,-19 0-224,19-20-160,-20 20-32,0 20 32,-1-20 352,1 20 257,2 20-1,-2-21-287,-1 21 31,21 0-96,21-19-224,-1 17 64,-2 2-64,23-19-128,-21-21-128,19 19 224,1-19 32,0-19 0,-1-2 32,-19 2 32,0-2 0,0-17 64,-40 17-128,20-19 0,-20 20-64,0-19 32,-19 19 32,-1 0 64,0 0-128,1 20-32,-2 0 96,3 20-32,18 0-32,-1 0-32,42-1 0,-1 1-65,18 0 97,3-20 0,-2 20 0,1-20-64,19 0-160,-19 0-481,-20 0-1217,0 0-2690</inkml:trace>
  <inkml:trace contextRef="#ctx0" brushRef="#br0" timeOffset="82588.7237">22430 5445 10826,'0'-20'961,"0"20"-225,0 0 1,-18 0 32,-2 39 64,20-19-225,0 20-127,-21 20-129,21-21-64,0 22-192,21-22-64,-21 0 0,20 2 0,-2-22-224,2 1-416,-20-1-417,21-19-1217,-1 0-1730</inkml:trace>
  <inkml:trace contextRef="#ctx0" brushRef="#br0" timeOffset="82861.7394">22570 5623 9993,'20'-20'737,"0"20"576,-20 0 288,19 0-928,1 0-321,0 20-191,-20 0-97,0 21-32,0-22-64,0 20 0,-20-19-32,0 1 128,1-1 32,19-1 160,-20-19 160,20 0-224,0 20-127,20-20 31,-1 0 0,1 0-609,20 19-1280,1-19-1923,-23 0-3619</inkml:trace>
  <inkml:trace contextRef="#ctx0" brushRef="#br0" timeOffset="83112.7537">22748 5504 14958,'0'-20'256,"0"20"-320,20 0 961,21 0 64,-3 0-129,3 20-351,18 0-449,-19 20-32,-20-1 32,0 21-32,-1 0 0,-19-21 64,-19 21-128,19-40 160,-20 20-192,0-20-160,0-1-257,0 1-672,-19-20-1858,19 20-5413</inkml:trace>
  <inkml:trace contextRef="#ctx0" brushRef="#br0" timeOffset="83791.7925">23325 6179 7975,'0'-19'96,"0"-1"929,18 20 1473,-18-20-608,0 20-480,0 0-65,21-20-128,-21 20-384,0 0-449,-21 0-288,21 0-64,-18 20 32,-2 20-64,-21 19 32,41 1 32,-20-1-64,20 1 65,20-20-33,1 20-32,-1-21 0,0-19-97,-2 0-319,3 0-673,-1-20-2114,20 21-5701</inkml:trace>
  <inkml:trace contextRef="#ctx0" brushRef="#br0" timeOffset="83993.8042">23503 6299 16687,'0'20'-128,"20"-20"384,0 19 994,-1 2-482,21 18-447,-19-19-225,17 20-128,3-20-128,18 0-417,-19 19-288,-20-19-672,19 0-1506,-19-20-3940</inkml:trace>
  <inkml:trace contextRef="#ctx0" brushRef="#br0" timeOffset="84180.8149">23841 6319 16719,'-20'19'0,"0"2"449,0-1 1344,-19 19-1088,-1-19-609,19 20-64,-17-1-448,18 1-385,20 0-448,0 0-833,0-21-1730,20 21-4387</inkml:trace>
  <inkml:trace contextRef="#ctx0" brushRef="#br0" timeOffset="84404.8277">23900 6179 17520,'59'-19'320,"-39"19"-448,20 0 769,-1 0 416,1 19-256,1 2-161,18 18-512,-19 1 33,-1 19-129,-19 1-32,0 20-385,-20-21-319,-20 22-738,0-22-1152,0 0-3172</inkml:trace>
  <inkml:trace contextRef="#ctx0" brushRef="#br1" timeOffset="87142.9843">22689 5306 6374,'0'0'1185,"-20"0"-64,20 0 1697,0 0-543,0 0-802,0 0-416,0 0-384,0-21-257,0 21-160,-20-39-160,20 19 0,0 1 0,0-22-192,0 22-96,-20-21 64,20 0 64,0 0-128,0 20 192,-19 0 0,19 1 0,0-1 416,0 20-256,0 0 1,0 0-97,0 0-96,19 0 160,21 0-64,0 0 32,19 0-224,20 20 64,2-20 224,-2 19-352,0-19 128,-20 20-257,1-20-31,-21 0-321,-19 0-480,1 0-929,-21 0-2562</inkml:trace>
  <inkml:trace contextRef="#ctx0" brushRef="#br1" timeOffset="87612.0111">22471 5226 10922,'0'0'993,"0"0"160,0 0 160,0 0-640,20 0 95,-20 20-95,20-20-353,-20 20-31,19-1-65,1 2-64,-20-1-32,20-1 128,0 1-192,0-20 321,-1 19 63,1-19 33,0-19-33,20-1-224,-1 1-96,1-1-63,1 20-290,-23-21-511,3 2-1346,-1 19-4581</inkml:trace>
  <inkml:trace contextRef="#ctx0" brushRef="#br1" timeOffset="93736.3614">16852 6140 7975,'-20'0'801,"20"-20"160,0 20 320,0 0-64,0 0 64,-19 0-256,19 0 32,0 0-288,0 0-192,0 0-161,19 0-32,-19 0 65,20 0-97,0 0-320,1 20 64,-1-20-64,18 20 32,3-20-96,-1 19 96,19 2-64,-19-2 0,19 1 0,-19 20 0,19-20 0,0 19 32,22-18 96,-2 18-192,0-19 128,20 20-96,1 0 129,-1-1-97,20 1-65,-20 1 65,21-3 0,-21 23 65,0-22-130,21 21 194,-21-1-258,20-19 129,19 19 65,-19 1-130,21-1-31,-22 2 192,21-2 33,1 0-290,-2 1 161,1-1-64,1 21 64,-2-21 0,-19 2 0,21-2 32,-21 1 0,19-1 0,-18-19-64,-1 19 0,0-19 193,1 0-161,-41-20 0,0-1-129,0 2-127,-19-1-416,-21-20-898,-19 0-2818</inkml:trace>
  <inkml:trace contextRef="#ctx0" brushRef="#br0" timeOffset="100196.7309">21517 9876 6277,'0'-20'2563,"0"20"-1538,0-20 160,0 20-705,20 20 97,-20 19 32,20 21-65,1 0-63,-21 19-33,0 1 0,0 19-31,-21-19-129,21-21-32,-20 1 97,20-21 63,0 1-32,-20-40 97,20 0 320,0 0-257,0-19-480,20-2-256,0-18-417,1-1-159,-1 1-97,-2 18 192,3 2 385,19 19 192,-20 0 160,-20 19 352,19 2 161,1-2-1,-20 21-95,20 0-257,-20 19-160,20-18-96,-20-2-224,20 0-609,-20 2-544,0-22-1634,19 1-2338</inkml:trace>
  <inkml:trace contextRef="#ctx0" brushRef="#br0" timeOffset="100615.7549">22133 10492 13676,'0'-20'289,"0"0"-1,0 20 449,-19 0-577,-1 0-160,0 20 0,-21 0 0,23 20 0,-2-1 32,20 1 32,20 0 128,-2 0 0,23-20-96,-1-1 97,-1-19-1,1 0 96,-1 0 0,1 0-63,0-19-129,-21-22 0,-19 22 0,0-21-64,-19 21-128,-1-22-257,-20 22 33,1-2 320,-1 2 256,0 19-160,1 19 97,19 2 63,0-2-128,20 1-32,20 1-32,0-2-64,19-19-32,21 20-288,-21-20-385,1 0-1025,0-20-2369,-21 20-6566</inkml:trace>
  <inkml:trace contextRef="#ctx0" brushRef="#br0" timeOffset="100947.7739">22094 9418 12684,'-20'-20'640,"0"1"-159,20 19 159,-21 0 257,3 19-96,-2 22-193,20-2-223,0 21-257,0 0-32,20-1-32,-2-19-64,-18 20-128,41-41-224,-21 21-161,0-20-512,-1-20-865,21 0-2434</inkml:trace>
  <inkml:trace contextRef="#ctx0" brushRef="#br0" timeOffset="101285.7931">22252 9517 14990,'0'-19'256,"20"19"-160,0 0 865,0 0-256,-1 0-577,21 0-224,-19 19-257,-21 2-159,20-21-33,-20 20-255,0 0 159,-20 0 417,-1-20 224,1 19 0,0-19 160,20 21 0,-19-2-160,38 1 0,1 0 32,0 0-64,21 0-480,-3 0-257,-17-1 224,-1 1 449,0 0 32,-20-20 224,0 20 513,-20-20-193,-21 0-319,21 0-161,-18 0-193,-3-20-896,2 20-448,19 0-2787</inkml:trace>
  <inkml:trace contextRef="#ctx0" brushRef="#br0" timeOffset="101516.8064">22570 9418 14765,'0'0'0,"40"0"449,-21 21 1056,21-2-480,0 1-480,19 19-449,-39 22-32,1-1 0,-21-1 0,0-19 64,-21 19 32,-19-19-64,22 0-224,-23-21-833,21 21-3363</inkml:trace>
  <inkml:trace contextRef="#ctx0" brushRef="#br0" timeOffset="102280.8501">23086 10035 9480,'0'-20'737,"0"0"96,0 20 1409,0 0-704,0 0-546,-20 0-543,0 20 31,1 0 385,-1 19-96,0 21-96,-20-1-289,21 1-128,-1 20-224,20-20 64,0-1-96,20 0 0,-1-19-192,21 1-256,-20-2-321,39-19-865,-39-1-2722,20-19-7943</inkml:trace>
  <inkml:trace contextRef="#ctx0" brushRef="#br0" timeOffset="102469.8609">23226 10293 16944,'18'0'288,"-18"0"-320,20 20 384,1 0 97,19 0-129,-22-1-256,3 2-224,-1-2-481,0 1-352,19 20-544,-19-20-1474,20-1-1473</inkml:trace>
  <inkml:trace contextRef="#ctx0" brushRef="#br0" timeOffset="102656.8716">23543 10293 13292,'-20'0'897,"0"0"-929,20 0 705,-40 20 1088,20 20-608,-19-21-512,19 21-545,-21 20-160,23-21-417,-2 1-640,20 1-480,0-41-1890,20 19-3524</inkml:trace>
  <inkml:trace contextRef="#ctx0" brushRef="#br0" timeOffset="102944.8881">23602 10193 768,'21'-39'13773,"-21"19"-13388,20 1 576,-2 19 832,2 0-383,21 19-321,-2 1-193,1 0-351,0 20-97,-1 19-159,1-19-193,-20 19-32,-1-19-64,1 20-64,-20 0-257,-20 0-63,20-21-128,-19 0-65,-1 2 1,-20-2-674,20-19-1440,1 20-5126</inkml:trace>
  <inkml:trace contextRef="#ctx0" brushRef="#br1" timeOffset="106166.0723">18401 9100 3267,'0'-19'2370,"0"19"-224,-20-20-256,20 20-417,0 0 32,-20 0-95,20-20-225,0 20-96,0 0-288,0 0-577,0 20-224,0-20 64,0 20 64,0 20 256,20-21-31,-20 21-65,0 20-64,20-21 1,-20 1-97,20 20-32,-20-21 0,20 21-96,-1 0 32,1 0 0,-20-1 0,20 21 0,0-21 0,1 21 64,-3-21-96,2 21 128,0-1-64,1 1 32,-1-1 193,0 1-97,19-1-96,-19 1-32,0 20-32,19-22 64,-19 22 0,0-1 224,0 1-95,19 19 31,1-19-64,-20-1 0,19 0-32,22 1-31,-23-1-386,3 0 610,18 0-546,-19 1 193,0-1 97,-1 0-97,1 1 96,-1-1-257,-19 0 226,21-19-1,-21-21-96,-20 1 32,20-20-64,-2 19-129,3-19 65,-1 19-512,0-18-65,0-2-320,-1 0-961,1-18-1345</inkml:trace>
  <inkml:trace contextRef="#ctx0" brushRef="#br1" timeOffset="117010.6926">11790 13830 2370,'0'0'1441,"0"0"-384,0 19 1025,0-19 192,0 0-544,-20 0-545,20 0-128,0 0-32,0 0-448,0 0-193,0 0 64,0 0-95,0 0 31,20 0-64,-20 0-31,0 0-1,0 0-96,20 0-32,1 0-192,-3 0 160,2 0-128,1 0 96,-1 0-96,18 0 32,3 0-128,-1 0 192,-1 0-224,21 0 224,-21 0-32,22 21-128,-23-21-32,3 0 128,-1 20 64,19-20-96,-19 0 0,19 0-96,-19 0 192,19 0-32,20 0-32,-18-20 129,18 20 63,0 0-64,0 0-64,2 0 0,-2 0 96,0 0-224,-20 0 96,21 0-64,-21 20 64,0-20-64,22 0 97,-22 19 31,20-19 96,20 0-128,-18 0 0,18 0-32,-20 0-96,0 0 32,-20 0 32,1 0-128,-21 0-320,-19 21 95,0-21 65,1 0-32,-1 0-161,-20 0-31,0 0-289,0 0-576,0 0-1089,0 0-1058</inkml:trace>
  <inkml:trace contextRef="#ctx0" brushRef="#br1" timeOffset="120039.8659">3135 13969 960,'0'0'1954,"0"0"128,0 0-512,0 0-353,0 0-64,-20 0 0,20 0-224,0 0-32,20 0 0,-20 0-129,0 0-255,0 0-97,0 0-63,0 0-161,0 0-96,0 0-64,0 0-32,0 0 128,0 0-96,20 0 64,0 0-64,0 0-32,-1 0 32,1-20 0,20 20-64,-20 0 32,19 0 0,2-19-32,-3 19 64,3 0-32,-1 0-32,19 0 0,-19 0 32,19 0 0,-19-21 0,19 21 0,2 0 0,-2 0-32,0 0 32,1 0 0,-1 0 0,-19 0 0,19 0-32,2 0 96,-23 0-64,23 0 32,18-19 0,-20 19 32,20 0-32,-19 0 32,-1-20 161,22 20-161,-22 0-32,-19-21-32,19 21 0,-19 0 0,-21 0 64,21 0-128,-20 21 128,1-21-64,-3 20 0,2-20 0,-20 0-128,20 0-129,1 0-383,-1 0-770,-20 0-2145</inkml:trace>
  <inkml:trace contextRef="#ctx0" brushRef="#br1" timeOffset="125561.1817">6947 13870 448,'-20'0'2050,"20"0"-256,0 0-33,0 0-223,0 0-161,0 0-32,0 0 65,0 0 63,0 0-192,0 0-224,0 0-96,-20 0-256,20 0-193,0 0-223,0 0-97,0 0-32,0 0-160,0 0 96,20 0-32,-20 0 0,20 0-64,-1 0 160,1 0-320,0 0 256,0 0-128,0 0 64,0 0-32,19 0 0,-19 0-32,21 0 192,-3 0-288,3 0 128,-3 0-64,23-21 32,-22 21 96,1 0-192,0 0 96,-1 0 0,1 0 64,-1 0-128,-19 0 160,21 21-32,-3-21-32,3 0 96,-1 0-96,19 0 32,1 0-64,-1 0 96,20 0-96,-18 0 64,-2 0 96,0-21-160,1 21-32,-1 0 64,-19 0 96,19 0-128,-18 0 0,-3 0 96,3 0-64,-1 0 0,-21 0-64,1 0-64,0 0 64,0 0-320,0 0-385,0 0-865,-20 0-2658</inkml:trace>
  <inkml:trace contextRef="#ctx0" brushRef="#br1" timeOffset="133048.6099">24376 1331 128,'0'0'96,"0"0"737,0 0 640,0 21 64,0-21-480,0-21-288,0 21 128,0 0 96,0 0-128,0 0-129,0 0 129,20 0-160,-20 0-289,0 0-159,0 0-33,-20-20-32,20 20-96,-20 0-64,1 0-64,-1 0 0,0 0-96,0 0 0,-19-20 0,-1 20-161,-19 0 97,18 0 160,-17 0 32,-23 0 32,22 0-32,-40 0 64,20-20 64,-20 20-32,19 0 33,-20 0-65,21 0-96,-21 0 0,-19 0 0,20 0 64,0 0 0,-1 0 0,1 0-32,0-19 128,20 19-128,0 0 32,18 0-32,-18 0 0,20 0 0,-1 0 32,1 0-64,0 19 64,19-19-64,-1 0 64,3 20-64,-3-20 64,21 20-64,-19 0 32,19-20 0,0 21 64,0-21 32,0 0 160,20 0 32,-19 0 33,19 0-97,0 0-128,0 19 0,-20-19 64,20 0 0,0 20-96,0-1-64,0 1 65,0 1-33,20 18 32,-20 0-32,0 2 32,0 18-64,19 1 64,-19-1-32,20 21 96,-20 0 64,20-1-32,0 0 32,0 1-63,1-1-129,-21-18 32,18 17-96,-18 2 96,0-1 0,0 0 32,20-19-64,-20-1 96,-20 2-64,20-2 32,0-19 32,0 0 0,-18-1 0,18-19 0,0 20-32,0-1-32,0 1 32,0 0 0,0-20 0,18-1-31,-18 2 95,0-1 0,0 0-64,0 0 0,0-20 0,0 0 0,0 19 64,20-19 0,-20 0-64,0 0 0,21 20-32,-21-20 64,20 0 97,-20 20 159,20-20-128,-2 20 161,3-20-193,-1 0-32,0 0-64,0 0 0,-1 20 0,21-20-96,0 0-32,-1 0 64,1 0 0,19 0 0,2 0 32,-2 20-64,-19-20 0,19 0 64,20 0 32,2 0-192,18 0 96,19 20-96,-19-20 0,20 0-288,-40 0-65,-18 0 161,-2 0 96,1 0-64,19 0-65,20 0 129,-20-20 160,21 20 64,-1-20-64,0 20 0,-20 0 0,20-20 0,1 20-961,-1 0-1441,-19 0 1185,0 0 640,-22-20-224,3 20 801,-22 0 609,1 0 224,-20 0 31,19 0-255,1 0-129,1 0 33,-23 0-353,22 0-64,-19 0 96,-1 0 96,-2 0 449,-18 0 256,20-20-320,-20 20-225,0 0-224,0-20-128,0 1-128,0 19 64,21-20-32,-21 0 0,0-21 32,0 22 0,20-20 64,-20-2 0,0 2 160,0-1 65,-20 0-161,20-19 32,-21 19-96,21-20-64,0 1-96,0-21 64,0 1-32,0-1-96,0 1-33,21 0-31,-21-21 384,0 21-192,0-1 128,0 1-63,0 19 95,0 0-32,0 20-32,0 2 0,0-3-64,0 1-64,0 1 128,-21-1-256,21 0-1,0 1 129,0-2-128,0 22 64,0-1 128,-20 0-32,20 1 96,0-2 32,-18 1-64,-2 20-32,20-19 32,-41 19-32,3 0-32,-3-20 64,-38 20 32,19 0-32,-19 0-32,-21 0-576,-19 0-1474,20 20-2627</inkml:trace>
  <inkml:trace contextRef="#ctx0" brushRef="#br1" timeOffset="136461.8052">18182 933 800,'0'-19'1249,"0"-1"481,0 1 224,0 19-32,0-21 0,0 21-257,0-20-480,0 20-320,-20 0-288,20-19-193,-18-2-320,-23 21-96,1 0-288,1 0-1,-21 0 33,1 0 224,0 21 64,-22-21 0,2 19 32,20 1-32,-21 1 32,21 18 64,-20-20-64,18 22 32,2 18 64,-20-19-31,19 19 31,1 1-64,19 0-64,1-1 64,-1 1-64,19 20 32,3-2 0,18 2-32,0 0 32,0-1 32,39 21 0,1-21 0,39 1 0,0-21 0,0 1 192,-18-21-159,18-19-65,20-20 0,-20 20-32,20-20 32,0 0 32,1-20 0,-20 0 0,19 1 192,1-21-32,-21 20-96,0-39-64,-20 19-64,1 0-128,-21 1 192,1-2-32,-20 22 0,19-21 32,-19-20 33,0-19 95,1-21 0,-21-19-96,0 1 0,-41-2 0,3-19 1025,-23 40-256,-18-1-705,20 40-128,-22 1-96,-18 39-352,20 0-929,0 20-2948,0 20-8357</inkml:trace>
  <inkml:trace contextRef="#ctx0" brushRef="#br0" timeOffset="143204.1908">21319 3517 4163,'20'60'-32,"-20"-1"129,20 1 223,0 19 352,0 0-95,-20-19-449,19 0 160,1-1 930,-20-38 95,20-2-96,-20-19 769,0 0 1217,0-19-2498,-20-22-577,20 2-128,-20-21 0,20 0 160,0-19-96,0 19-128,0 0-577,20 21-576,0-21 640,21 40 321,-3 1-64,3 19 160,-3 19 128,-17 1 96,-1 20 128,0 0 224,-20 0-63,-20-1 95,0 1 257,-1-20 32,-17 0-353,-3 0-224,3 0-128,17-1-160,1-19-641,0 0-1537,20 0-2723</inkml:trace>
  <inkml:trace contextRef="#ctx0" brushRef="#br0" timeOffset="143795.2245">21895 3517 11146,'0'0'641,"0"-20"-577,0 20-128,0 0 384,0 20 224,0-1 1,-20 1-65,20 20 129,-20 19-129,0 1-63,20 0-97,-20 0-128,20-1-96,0 1-64,20-1-32,0-18-416,20-22-897,-19 21-1346,-3-40-1921</inkml:trace>
  <inkml:trace contextRef="#ctx0" brushRef="#br0" timeOffset="144228.2494">22094 3914 14733,'-20'20'129,"20"0"-290,0 0 193,0 19 0,20-19-64,0 20 32,-1-20-192,1 0 128,20-1 64,-20-19 160,19 0 257,-19-19-1,0 19-96,0-20-63,-1-19 31,-19 18-128,0-18-352,0 19-481,0 0-320,0 20-544,0 0-257,0 20 1218,0 0 544,0 19 64,0 21 192,0-21 128,20 21 289,-20-20-161,0 19-223,20-19 95,-20 0 288,0 0 321,0-20 96,-20 0 0,0-20-128,1 20-224,-21-20-385,0 0-224,1 0-64,-21-20-352,41 0-289,-21 0-319,-1 20-898,41-20-1858,-18 0-6213</inkml:trace>
  <inkml:trace contextRef="#ctx0" brushRef="#br0" timeOffset="145347.3133">22629 3835 5701,'0'0'2274,"0"0"-480,0 0 960,0 0-544,0 0-704,0 0-481,0 0-224,0 0-193,0 0-223,20 0 63,0 0-64,0 0-159,21 0-97,-23 0-128,22 0-289,1 0-319,-2 0-353,-19 0-288,20-20-1089,-40 20-2115</inkml:trace>
  <inkml:trace contextRef="#ctx0" brushRef="#br0" timeOffset="145519.3231">22669 3934 13644,'0'20'-64,"20"-20"641,0 0 1441,1 0-737,-3 0-640,22 0-513,1 0-128,-2 20-673,1-20-2049,-20 0-5062</inkml:trace>
  <inkml:trace contextRef="#ctx0" brushRef="#br0" timeOffset="146579.3837">23264 3696 1921,'0'0'5638,"0"-20"-4998,0 20 994,0 0 127,0 0-319,0 0-97,21 0-576,-21 0-513,0 0-64,0 20 385,0-1 224,20 21 159,-20 0-223,0 19-192,0-19-225,0 20-224,0-20 0,0-21-192,0 22-160,20-22-833,-20 1-1153,18 0-3972</inkml:trace>
  <inkml:trace contextRef="#ctx0" brushRef="#br0" timeOffset="147597.4421">23702 3497 2626,'0'0'1954,"0"0"416,0-20-448,0 20-609,0 0-192,0 0 32,0-20-448,0 20-32,0 0 159,0-20 257,0 20-320,0 0-737,0 0-32,0 20 320,20 0 161,-20 20-97,0-1 1,0 1-129,0 19-64,0 1-64,0 20-64,0-21 32,0 21-64,20-20 0,-20 0-96,0-1 64,0-19-128,19-1-128,-19 1-32,0-20-289,20 0-352,-20-1-736,0 2-1410,20-21-4677</inkml:trace>
  <inkml:trace contextRef="#ctx0" brushRef="#br0" timeOffset="147828.4553">23920 3974 14862,'0'0'544,"20"20"-1088,-20-20 1248,19 19 193,1 1-481,0 1-255,21-2-193,-23 1-289,2 0-576,21-1-1024,-21 2-1026,-2-21-1826</inkml:trace>
  <inkml:trace contextRef="#ctx0" brushRef="#br0" timeOffset="147979.4639">24157 3994 11723,'-18'19'512,"-2"1"65,-1 1 1152,1-2-672,20 21-929,-20-21-480,2 21-993,18-20-993,0 0-1538</inkml:trace>
  <inkml:trace contextRef="#ctx0" brushRef="#br0" timeOffset="148138.473">24238 3894 18033,'19'-19'512,"1"19"-736,-20 0 224,0 0-513,0 0-896,20 19-2755</inkml:trace>
  <inkml:trace contextRef="#ctx0" brushRef="#br0" timeOffset="148296.4821">24376 4073 14669,'20'40'481,"-20"-40"1537,0 19-417,0-19-1152,0 21-417,-20-2-128,20 1-769,0 0-1313,-20 0-3203</inkml:trace>
  <inkml:trace contextRef="#ctx0" brushRef="#br0" timeOffset="148637.5016">24674 3894 5349,'0'-19'3523,"0"19"-3523,-19 0 480,-1 19 577,0 1-929,0 20-128,-1 0 33,3-1-66,18 1 1,0 0-160,0 0 64,0-21 192,18 21 96,3-20 33,-1-20 31,0 20 96,-20-20 96,20 0-31,-20 0-289,19 0-160,-19 0 96,0-20-513,-19 20-351,19 0-33,0 0-705,-20 0-2530</inkml:trace>
  <inkml:trace contextRef="#ctx0" brushRef="#br0" timeOffset="149407.5456">24734 4113 1825,'20'-20'2338,"-20"0"1,0 20-193,19-19-257,-19 19-223,0-21-385,0 21-320,-19-20 32,19 1-224,0 19-385,-20-20 33,20 20-1,-20-20-192,20 20-192,-20-20-96,0 20 0,-19 0 32,19 20 0,0 0-64,-19 0 96,19-1-32,0 22 64,-1-2-64,21-19 64,0 20-64,0-1 32,0 1 64,21 0-128,-1-21 64,0 21 0,19-19 64,-19-21 0,20 19 96,-1-19 96,1 0 65,-1 0-1,-19-19-96,0 19-32,21-21-31,-23-19-129,-18 21-96,20-21 128,-20 0-64,0 1 64,-20-1 64,2 20 64,-3-19 64,1 18-224,-20 1-96,21 1 32,-21-1-96,20 20-545,0 0-544,1 0 224,-1 20-192,20-1-128,-20 1 64,20 1 64,0-2 640,0 1 321,0 0 224,0-20 0,-20 19 352,20-19 705,0 0 289,20 21-65,-20-21-416,20 0-353,0 0 97,-1 0-193,21 0-224,0 19-96,-21-19 0,21 0-128,1 0-224,-23 0-833,2 0-544,-20 0-449,20-19-1634,-20 19-4452</inkml:trace>
  <inkml:trace contextRef="#ctx0" brushRef="#br0" timeOffset="149696.5621">24754 3715 14061,'-20'-39'64,"40"39"-929,-20 0 1794,19 0 352,21 20-256,-20-1 32,39 1-224,-18 20 128,17 20-321,3-20-319,-22 19-65,21 1-256,-21 0 32,1-1-32,-20 0-64,1-19-192,-21 20-129,0-1 33,-21 1-417,-19-20-384,0 0-544,1-1-1955</inkml:trace>
  <inkml:trace contextRef="#ctx0" brushRef="#br0" timeOffset="151530.667">21796 6935 7431,'0'0'1249,"-20"0"-96,20 0-449,0 0-351,20 0 287,-20 20 417,39-20-320,21 0-385,-1 19-159,41-19-97,-21 0 32,40 0-64,0 0-64,21 0 32,18 0-64,20 0 64,21 0-32,-19-19 0,-22 19 0,-19 0 0,-1 19 96,22-19 64,-2 0 193,41 20 95,-40-20 32,-1 20-384,-38-20-384,-41 20-481,-19-20-1216,-41 20-3364</inkml:trace>
  <inkml:trace contextRef="#ctx0" brushRef="#br0" timeOffset="153383.773">17607 8047 960,'0'0'289,"-20"0"-289,20 0 288,0 0 897,0 0 321,0 0 31,0 0-544,0 0 224,0 0 128,20 0-95,-20 0-418,0 0-479,0-19-129,20 19-96,-20 0-128,19 0 64,1 0-64,0 0 32,0-20 32,1 20-32,17 0 96,3 0-32,-1 0-96,-1 0 32,21-21-64,-1 21 32,20 0 0,0 0-64,-18 0-32,18 0-96,0 0 128,0 0 0,20 0 64,-18 0 0,18 0 64,0 0 0,0-19 256,1 19-256,-21 0-384,-20 0-385,1 0-127,-40 0-546,19 0-159,-39 0-449,20 0 609,-20 0 1024,0 0 353,-20 0-416</inkml:trace>
  <inkml:trace contextRef="#ctx0" brushRef="#br0" timeOffset="161738.2509">2997 12618 1057,'18'-20'512,"-18"20"97,0 0 1248,0-20 578,0 20-482,-18 0-383,18-20-321,-20 20-448,20 0-225,-21 0-191,1 0-289,0 0-32,2 0-64,-23 0 0,21 0 0,-20 0-32,21 0 32,-21 0-64,-19 0 32,19 0 160,-19 0-64,18 20-64,1 0-64,1 0 64,-1 0-64,20-20-32,20 19-64,-19 1 32,19 0 128,19 0 32,-19-20-32,20 20-32,20 0-65,-19-1 1,17 1-128,-18 21 64,21-2-32,-23 1 128,3 0-64,-1-1-161,0 1 1,0 0 160,-1 0 64,-19 19 32,0-19 0,20 19 64,-20 1-32,20-21-32,-20 21 64,20-20-32,-20 0 0,0 0 0,20 0 0,-20-1 0,19-19 0,-19 20 0,20-20 32,0-1-32,-20 1 64,20 1 192,-20-2-128,20 1 65,-20 0 223,21-1-96,-21-19-192,0 0-96,18 21 0,-18-21 0,0 0 0,20 0 65,-20 20 95,0-20 32,0 19 32,0-19-192,20 0-64,-20 0 0,0 21 0,21-21 32,-21 0 0,20 0-32,-20 0 32,0 0 0,18 0-32,-18 19 32,21-19-32,-21 0 0,20 0 0,0 20 0,0-20 32,-1 0-64,-19 0 96,20 0-64,0 20 193,0-20-1,-20 0 32,20 0 160,-1 20-384,1-20 32,20 0 0,-20 0 0,19 20 1,-19-20 63,21 0 64,-3 0-64,-17 0-32,19 0 32,19 20-64,-19-20-32,-1 0 0,1 20 0,-1-20 0,1 0 32,1 19-32,17-19 32,-17 0-32,18 0 32,1 0-32,-1 20 0,0-20 0,1 0 96,-1 0 0,2 20 0,-2-20 33,20 20 63,-19-20-128,19 0 0,0 20-32,-18-20 0,38 0-32,-20 20 0,0-20 160,20 0 32,1-20 0,-1 20-63,0-20-33,0 20-32,1-20-32,-1 20 32,0-20-32,0 20 0,0-20 0,21 20-32,-21 0 0,20-19 0,-19 19 0,19-20 0,-20 20 0,21-20 0,-21 20 64,0 0-96,0 0 64,21 0 0,-21-20-32,-20 20 0,20 0 96,0-20-128,-20 20 0,21 0 32,-1 0-288,0 0 576,0-20-320,1 20 64,-1 0 32,0 0-64,0 0 0,0 0 32,-19 0 0,20 0-64,-21 0 32,21 0-32,-21 0 64,20 0-32,0 0 0,-20 0 0,20 0 64,-20 0 32,22 0-32,-22 0 32,21 0-32,-21 20-64,20-20-32,0 0 64,-20 0 129,20 0-129,1-20 0,-21 20 32,21 0-32,-21-20-32,1 20 32,19 0-32,0 0 32,-20 0-96,20 0 96,21 0-96,-21 0 224,0-19-192,20 19 32,-19 0 32,-1 0-64,0 0 128,20 0-64,-19 0 32,19-21-96,-20 21 64,21 0-64,-21 0 64,19 0-32,1 0 0,-20 0 0,21 0 0,-1 0 96,-20 0-128,21 0 32,-21 0 32,0 21 0,0-21 0,1 0 0,-1 0-64,0 0 64,0 0-32,0 0 0,1 0 32,-1 0 32,-20 0-64,0 0 32,2-21 128,-22 21-63,20 0-194,-19 0 290,-1-19-193,1 19-96,-1 0 96,0 0 0,-18 0 32,-1-20-32,-1 20 160,1 0 128,-20 0 64,-1 0 33,-19-21-65,0 21-192,20 0-96,-20-19-32,-20 19 0,20-20 32,0 0-32,0 1 32,0-22-64,0 2 32,0-1 64,0-19 0,0-1-64,0-19-32,0-2 32,0-18-96,0 20-128,0-20-64,0-1 63,0 0-159,0 1 96,0 20 64,0 19 160,0 1 64,0 0 0,-19 19 32,19 0 32,-20 19 96,0 2-128,0 19-64,0 0-64,1 0 192,-21 0-192,19 19-193,-17 2 482,-3-21-193,21 20 32,-19 0-32,19-20 96,-20 19-160,-19-19 96,-1 21-32,-19-2 0,0 1 0,-1 0 32,-19-20-96,-20 20 0,-1-20 96,1 20-160,-19-20 31,-1 19-95,-21-19 224,2 20-64,0-20-32,-2 0 64,2 0 32,-22 0 0,22-20-32,-20 20 32,-1 0-64,20-19 64,-20 19-64,20-20 0,0 20 0,-19-20-96,18 20 32,-18-20 64,20 20 0,-2 0 0,2 0 64,-1 0-64,0 0 32,0 0 0,21 0 32,-22-20 32,22 20-64,-22 0 0,22 0 0,-1 0 0,-1 20 0,2-20 0,19 0-64,-21 20 96,21-20-96,1 0 0,-1 20 32,0-20 32,-1 0 32,21 0-64,0 0 64,-1 0 32,1 0 0,0 0-64,-20 0 0,19 0 32,1 0-64,20 0-96,-20 0 96,20 0-160,-20 0-193,18 0 225,-18-20 64,0 20 96,20 0 32,-21 0 32,1-20-64,0 20 64,0 0-64,20 0 0,-1 0 0,-19 0-32,19 0 32,1 0-64,0 0 96,-1 20-64,0-20 64,1 0-64,0-20 32,20 20 128,-22 0-128,22 0 96,0 0-96,-1-20 64,1 20 0,-2 0-128,23 0 160,-23 0-128,2-19 96,-1 19 33,-19 0 95,20 0-32,-20 0 64,18-21-160,-18 21 96,20 0-32,-21 0-63,1-19-33,20 19 0,-20 0-96,-2 0 128,22-20-64,-20 20 0,-1 0 32,-20 0-64,21 0 0,-20 0-65,20 20-543,-20-20-930,20 0-3683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40:26.85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15066 4451 672,'-20'0'2050,"20"0"545,0 0-353,0 0-545,0 0-416,0 0-288,0 0-64,0 0-96,0 0-64,0 0-289,0 0-191,0 0-65,20 0 128,-20 0-64,20 0-63,19 0-33,-19 0-64,21 0-64,-3 0-32,23 0 32,18 0-64,0 0 0,20 0 64,21 0-32,19 0 160,-1 0 193,42-20 95,-2 20-96,21 0 1,-1 0 63,1 0-95,-21 0 63,20 0-224,-19 0 96,-20 0-127,-1 0 31,-18 0-32,-21-20-32,-20 20 64,-19 0-96,-22-20 0,-37 20-160,-21 0-256,0 0-353,-21 0-736,3 0-1378,-43 0-4355</inkml:trace>
  <inkml:trace contextRef="#ctx0" brushRef="#br0" timeOffset="3013.1724">3493 5405 6342,'0'0'1633,"0"0"-448,0 0 673,0 0-64,0 0 31,0 0-672,0 0-800,0 0 31,19 0 257,1 0-129,0 20-320,20-20-63,-1 0-129,1 0-641,19 0-1249,-19 0-2530</inkml:trace>
  <inkml:trace contextRef="#ctx0" brushRef="#br0" timeOffset="3947.2258">16297 5544 160,'-20'0'5989,"20"0"-4996,-20 0 801,20 0 160,0 0-128,0 0-417,0-20-736,20 20-225,0 0 96,0 0-127,19 0-129,1 0-192,39 0 0,1 0 0,19 0-96,40 0-32,19 0 32,22 0 32,-1 0-32,19 0-32,-20 0 193,21 0 191,-21-20 64,2 20-63,-22-20-161,-18 20-96,-21-20-64,-40 1-929,-59 19-1697,-1-20-2115</inkml:trace>
  <inkml:trace contextRef="#ctx0" brushRef="#br0" timeOffset="12407.7097">4882 10969 160,'-20'0'-159</inkml:trace>
  <inkml:trace contextRef="#ctx0" brushRef="#br0" timeOffset="35730.0436">7899 7809 2017,'0'0'993,"0"0"-1057,0 0 32,0 0 128,0 0 737,0 0 256,0 0-769,0 0-223,0 0 95,0 0-64,0 0-416,0 0-641,-19 0-577,19 0-576</inkml:trace>
  <inkml:trace contextRef="#ctx0" brushRef="#br0" timeOffset="35932.0552">7899 7809 64,'-39'0'1025,"19"0"896,20 0 193,-20 0-320,20 0-449,-20 0 33,0 20-289,20-20-192,0 0-97,0 0-95,0 0 224,20 0 128,20 0-128,0 0-321,19 0-287,0 0-33,2 0-64,18 0-160,0 0-96,-19 0-128,-1-20-897,0 20-2242,-39 0-8488</inkml:trace>
  <inkml:trace contextRef="#ctx0" brushRef="#br0" timeOffset="40789.333">4783 11128 5220,'0'0'705,"0"0"352,0 0 128,0 0 321,0 0 95,0 0-191,0 0-386,0-20-287,0 20-64,0 0-193,0 0-191,0 0-65,0 0 0,0 0 32,0 0 32,20 0-95,0 0 31,-1 0-96,1 0-32,0 0-64,20 0 32,-21 0-64,21 0 64,1 0-96,-3 0 64,3 0 96,18-20-224,-19 20 96,19 0-32,1 0-32,-1 0-32,2 0-64,-2 20-192,-1-20-129,23 0 33,-22 0 63,40 0 129,-20 0 128,20 0 32,1 0 96,-1 0 0,0 0 32,21-20-64,-1 20 224,0-19 192,-20-2-63,21 21-289,-41-20-32,0 20 0,0 0-32,-18 0-96,-3 0-193,3 0 1,-2 0 192,-19 20 64,19-20 96,-19 0 0,19 0 96,-39 0-128,1 0-256,-3 0-1634,-18 0-4964</inkml:trace>
  <inkml:trace contextRef="#ctx0" brushRef="#br0" timeOffset="47931.7415">3333 11366 8071,'-20'0'1698,"20"0"-97,-19 0 737,19 0-320,0 0-768,19 0-642,1 0-31,21 0-1,-3 0-255,23 0-161,-2 0 64,20 0-128,-19 0 32,19 0-192,-18 0 32,-2 0-512,-19 0-962,-21 0-2658</inkml:trace>
  <inkml:trace contextRef="#ctx0" brushRef="#br0" timeOffset="50128.8672">6113 11465 3971,'0'21'8584,"0"-21"-8840,0 19 128,0-19 352,0 21 1250,0-2-161,0 1-512,0 20-353,0-20 0,0 19-95,20 1-129,-20 0-224,0-1 0,19 1-160,-19-20-321,20 0-223,-20 0-866,20-1-1473,-20-19-1825</inkml:trace>
  <inkml:trace contextRef="#ctx0" brushRef="#br0" timeOffset="50480.8874">5894 11704 10121,'21'20'609,"-21"-40"-609,20 20 0,-20 0 544,0-20 1122,0 20-1026,0-20-544,18 20 1,-18-19 223,0 19-32,0-20-224,0 0-64,20 0-128,1 0-96,-21 0-161,20 1-255,0-2-1,-1 21 225,-19-19 288,0 19 96,20 0-32,-20 0 224,20 0 128,0 19 0,19 2-224,-19-21-64,40 19-288,-21 1-769,1-20-3171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44:44.173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8952 2782 7591,'0'0'576,"0"0"-384,0 0 129,0 0 95,0 0 897,0 0-544,0 0-513,20-20 97,-20 20 383,0 0-95,0 0-225,20 0-255,-20 0-33,19 0-64,-19 0 32,20 0 32,20 0-32,-20 0-64,19 0 0,21 0-32,-21 0 32,22 0-32,-2 0 32,-1-20-32,3 20 32,18-21 32,0 21-32,-18-19 0,18 19-32,0 0-32,0 0 0,20 0-64,-18 0-64,-2 0-96,0 0 64,20 0 95,-20 0 97,20 0 0,-18 0 0,18 0 0,0 0 32,0 0-64,-19 0 32,19 0 32,0-20-32,-20 20-64,20 0-256,-20 0-96,21-20-1,-1 20 225,0 0 192,0 0 128,21 0 385,-21 0 255,20 0-191,1 0-97,19 0-31,-40-19 31,19 19-223,2 0-97,-1 0-96,0-21 32,1 21 0,-1 0 128,-20 0 64,19 0 33,1 0 127,-19 0 65,19 0 31,0 21-95,1-21-161,-1 0 32,-1 19-256,1-19 64,-19 0-64,-1-19 33,0 19-33,0 0-64,-18-21-96,-2 21 160,-20 0-32,1 0 64,-21 0-449,1 0-704,-40-20-1025,0 20-2178</inkml:trace>
  <inkml:trace contextRef="#ctx0" brushRef="#br1" timeOffset="3887.2223">2916 5306 6149,'0'20'6022,"0"-20"-6470,0-20 448,20 20 352,-20 0 224,20 0 866,1 0-705,-1 0-385,19 0-96,1-21-64,19 21 161,1 0 63,-1-19-256,40 19-96,1-20 0,19 20 0,19-20-32,-19 20 0,21-19 32,-1 19 65,-1 19 31,2-19 128,-2 20 96,-19 0 1,1-1-129,-1 2 128,0-21 193,1 20-129,-2-20-31,1 0-33,-20 0 97,0 0-193,1-20-128,-40 20 64,-1 0-192,-19-21-160,-20 21-320,-1 0-866,-19 0-1024,0 0-961,-19 0-9097</inkml:trace>
  <inkml:trace contextRef="#ctx0" brushRef="#br1" timeOffset="6256.3578">9587 5126 160,'0'0'961,"0"0"896,0 0 578,0 0-1218,-20 0-1089,20 0 1313,-20 0 161,0 0-289,20 0-640,0 0-257,0 0 193,0 0 223,0 0-95,0 0-224,0 0-65,0 0-96,0 0-95,0 0-97,0 0-32,20 0 0,0 0-64,20-19 0,-21 19 32,21 0-64,19 0 64,2-20-32,18 20-32,0 0 32,20-20 33,0 20 31,1-20 128,-1 20-160,-19 0 577,-1 0-673,-20-20 352,2 20-352,-43 0-96,3 0 64,-21 0-96,0 20-257,0-20-63,0 0-65,0 0-159,-21 0-577,21 0-1602,-18 0-8456</inkml:trace>
  <inkml:trace contextRef="#ctx0" brushRef="#br1" timeOffset="7505.4293">12645 5107 4452,'0'0'2178,"-21"0"-1762,21 0 1378,0 0 64,0 0-33,0 0-479,0 0-514,0 0-223,0 0 192,0 0 32,0 0-289,0 0-128,21 0-159,-3 0-65,22-20-32,-19 20-96,38 0-64,-19-20 0,39 20 96,0 0-96,20 0 0,21 0 192,-21 0-192,20 0 289,1 0 191,-21 0-96,-40 0-255,1 0-97,-21 0-128,1-20-225,-40 20-672,0 0-608,0 0-321,0 0-1281,-20 0-5605</inkml:trace>
  <inkml:trace contextRef="#ctx0" brushRef="#br1" timeOffset="9965.57">11849 2861 6982,'0'20'1345,"0"-20"289,0 0-833,0 0-449,0 0 289,0 20-129,20 0-256,-20-1-63,21 1 31,-1 20 128,-20-20 129,20 19-65,-2 1-160,3 0-160,-1-1 32,-20-18-128,20-1 32,0 0-64,-20 0-160,20-20-320,-20 19-802,0-19-1857,0 0-5541</inkml:trace>
  <inkml:trace contextRef="#ctx0" brushRef="#br1" timeOffset="10390.5943">11711 3099 9609,'0'0'64,"0"0"-257,0 0 129,0 0-32,0 0 449,0-20 31,0 20-384,0 0-32,0 0 96,0-20 256,0 20 161,0 0 352,0 0 224,0 0-481,0-19-127,0 19 95,0 0-352,0-20-32,20 20-192,-20-20 64,19 0-32,1 0 64,0 20 65,-20-20 223,20 1 128,-20-1-63,21 0-97,-3 20-32,-18-20 1,0 20-161,20 0-224,-20 0 0,21 0-1,-1 0 1,18 20 0,-17-20-160,-1 20-128,0-20-545,0 0-384,-20 20-1346,20-1-4516</inkml:trace>
  <inkml:trace contextRef="#ctx0" brushRef="#br1" timeOffset="11104.6351">14789 2921 6085,'18'-20'2979,"-18"20"-545,0 0-352,0 0-672,0 0-481,0 0-481,0 0-448,0 20 128,0-1 64,0 1-96,0 20 0,20 0-63,-20-21 31,21 21-64,-21 0 96,0-20-96,20 20 0,-20-40 32,20 20-64,-20 0-96,0-20-673,0 0-1057,0 0-2274</inkml:trace>
  <inkml:trace contextRef="#ctx0" brushRef="#br1" timeOffset="11435.6541">14550 3079 14477,'-40'0'961,"40"0"-673,0 0 385,0 0-321,0 0 513,0 0-480,20-20-417,20 1-65,-20-1 129,19-20 33,1 20-98,-20-19-31,19 19 96,-19 20 0,1-20-32,-21 20 0,0-20 33,20 20 31,-20 0-96,18 0 0,-18 0-65,20 20 97,1-20-32,-1 20 64,0-20-96,-1 20-32,1-20-64,20 19-513,-20-19-448,-1 20-929,21-20-2113</inkml:trace>
  <inkml:trace contextRef="#ctx0" brushRef="#br1" timeOffset="30973.7716">9646 5147 64,'0'0'672,"-20"0"321,20 0 0,0 0-64,0 0-481,0 0 225,-19 0 64,19 0-513,0 19-288,0-19-833,-20 0-448,20 0 64,0 0-65</inkml:trace>
  <inkml:trace contextRef="#ctx0" brushRef="#br1" timeOffset="31701.8131">9567 5186 672,'-20'0'1890,"20"0"64,0 0-353,0 21-191,0-21-1,0 0-608,20-21-481,0 21 32,19 0-288,1-20-32,19 20-32,22-19 65,-22 19-65,20 0 416,20-21 192,-20 21 97,20-19-32,1 19-193,-20-20-159,-1 20-161,-38-20-128,18 20 32,-19 0-64,-22-20-64,3 20 0,-21 0-64,0 0 31,0 0-63,0 0-160,-21 0-96,21 0 127,-18 0 33,-2 0-32,0 20 96,-1-20 160,-17 0 32,-23 0 0,22 20 64,-21-20 0,1 20-32,-1-20-32,-20 19 0,22-19-32,-23 21 96,22-21-32,-20 19 256,39-19 193,1 0-257,-1 0-160,19 0 0,21 20 160,0-20 32,0 0-96,41 0 1,-2-20-1,21 20-64,-1 0 0,1 0 0,19-19 32,21 19 96,-21 0 65,20 0 159,-20-21 1,2 21-129,-22-19-96,-19 19-160,-1 0-64,-39 0 0,0 0-64,0 0-256,-39 0-321,-22 0 193,2 0 320,-20 19 128,-1-19 0,-19 21 0,19-21 0,-19 0 64,20 19 96,0-19 0,19 20-160,21-20 0,-1 21-64,19-21 32,21 0-385,21 19-31,19-19 288,-1 0 64,21-19-32,-1 19 64,0-21 32,22 21 0,-23-20 32,1 20-129,2 0-1856,-41 0-3877</inkml:trace>
  <inkml:trace contextRef="#ctx0" brushRef="#br1" timeOffset="33345.9073">12624 5207 1249,'-20'0'4420,"0"0"-3459,20 0-192,-20 0 31,20 0 193,0 0 128,0 0-640,0 0-385,20 0 64,20 0 192,-1 0-256,1 0-64,40 0-32,-20-21 0,19 21 0,0 0 0,20-20-160,1 20-256,-1 0 160,20-19 192,-40 19 64,20-21 128,-38 21 32,-2-19-192,-19 19-32,-20 0 0,-20 0 32,0 0-64,0 0 192,-20 0 0,-20 0 448,1 0 225,-1 0 0,-1 0-97,-17 0-63,-3 0-33,22 0-287,-21 19-257,-19-19 0,20 0-96,-20 0-128,-2 0-97,22 21 193,0-21 64,-1 0 32,21 0 0,-1 0 32,0 0-32,40 0 64,-21 19 64,21-19-128,0 0 129,21 0 191,-1 0 0,20 0-192,-1 0-64,21-19-64,19 19 0,0 0-32,21-21-32,-1 21 64,0 0 0,-20 0 32,20-19 0,-38 19-32,-2 0-256,-19 0-321,-20 0 353,0 0-96,-20 0-193,-20 0 321,-20 19-96,1-19 256,-21 0 352,-19 0 1,0 0 95,-2 0-96,2 0 257,-20-19-97,20 19-191,-21 0-225,41 0-64,19 0-96,0 19-385,40-19-1056,20 21-802,20-21-1857</inkml:trace>
  <inkml:trace contextRef="#ctx0" brushRef="#br1" timeOffset="67981.8883">11831 9200 4772,'-41'20'2338,"41"-20"-480,-20 0-577,20 0-32,-20 0-31,1 0-418,19 0-383,0 0 31,-20-20 97,20 20 31,0 0-127,0 0-289,0 0-128,20 0 32,-1 0-64,1-20 32,20 20-32,-19 0 0,17 0 32,-17 0 64,19 0-32,-1 0-32,1-20-64,-20 20 64,19 0-32,1 0 0,0 0 32,-1 0-32,22 0 0,-23 0 0,3 0 0,18 0 32,-19 0 0,19 0 0,-19 0 0,19 0 32,20 0-64,-18 0 32,18-20-32,-19 20 32,19 0-32,20 0 0,1 0 0,-1-19 0,-20 19 0,40 0 32,-19 0-64,-1-21 32,20 21 128,-20 0-128,21 0 65,18-19-33,-19 19-32,1-20 32,19 20 0,-21 0-32,21-20 0,1 20 32,-2 0-32,1-20 0,1 20 0,-2 0 0,1-20 0,-1 20 0,2 0 0,18 0 0,-18-20-32,-1 20 64,19 0-64,-18 0 32,18-19 0,-18 19 32,18 0-32,-19 0 0,19 0-32,-18 0-32,-1 0 32,20 0 64,-20 0-32,-1 0 0,2 0 0,-1 0 32,-1 0-32,-19 0 0,21 0 64,-2 0-32,-19 0 96,1 19 96,-1-19-160,-40 0 32,20 0-96,-20 0 0,-18 0 0,-2 0-384,-39 0-641,0 0-705,-20 0-3106</inkml:trace>
  <inkml:trace contextRef="#ctx0" brushRef="#br1" timeOffset="73599.2096">10221 5544 4388,'0'0'-32,"21"-20"128,-21 20 929,0-20 64,0 20 512,0 0 1,0 0-673,0 0-97,0 0-127,0 0-385,0 0-448,0 0 96,0 20 32,0 0 32,0 20-64,0-21 64,20 41-64,-20-20 64,20-1-32,-20 2-192,0-2-288,20-19-33,-20 20-256,0-20-960,19-20-1570</inkml:trace>
  <inkml:trace contextRef="#ctx0" brushRef="#br1" timeOffset="73895.2266">10043 5742 1825,'0'0'7752,"0"-19"-7977,20-1 33,0 20 192,1-19-96,-3-22 288,2 21-64,-20 0 1,20 1 607,-20-1 225,21 0-577,-21 20-351,20-20-66,-2 20 66,3-20-33,-21 20 0,20 0 96,0 0 64,0 20 64,-1 0-64,21 0-128,-20 19-96,20-19-769,-1 0-1665,22 0-5638</inkml:trace>
  <inkml:trace contextRef="#ctx0" brushRef="#br1" timeOffset="74450.2583">13279 5623 9833,'20'20'96,"-20"0"1025,0 1-128,0 18-352,0-20-225,0 22-256,0-2-128,0 0-160,20-18-96,-20-1-32,20-1-225,-20 1-352,20-20-448,-20 0-705,0 0-1185</inkml:trace>
  <inkml:trace contextRef="#ctx0" brushRef="#br1" timeOffset="74732.2744">13179 5742 9096,'-18'0'1922,"18"0"-1570,0 0-192,18 0 449,-18 0 384,41-19-352,-21-1-385,0 1-192,-1-22 0,1 21 64,0-19-32,0 19-96,0 0 0,-20 0 0,19 0 0,-19 20 0,0 0-32,20 20 64,0 0 32,0 0 32,1 0 0,-3-1-160,2 1-64,21 0-673,-21 0-2145,-2 1-7751</inkml:trace>
  <inkml:trace contextRef="#ctx0" brushRef="#br1" timeOffset="90427.1721">3313 9260 11306,'0'0'64,"0"-20"-128,0 20 417,0 20 768,0-20-673,0 19-288,-19 21 96,19 0 33,-20-1 159,20 21-64,0-1 1,-20 22 31,20-2 1,0 20-65,0 1-224,20-21 0,0 21 160,19-21 1,2 1 95,17-1-128,3-19 65,18 19-65,-20-19-64,20-20-96,-19 20-128,19-41 64,1 21 64,0-21-64,-1-19 32,0 0 32,0 0-224,-38 0-160,-3-19-224,3 19-97,-41 0-640,20 0-1250,-20 0-3138</inkml:trace>
  <inkml:trace contextRef="#ctx0" brushRef="#br1" timeOffset="91386.227">5755 10293 9064,'0'-40'2178,"0"40"-897,-19-19-31,19-1 159,-20 20-128,0-21-352,-20 21-481,1 0-352,-1 21-128,1 18-32,19 1 32,-21 0-32,21 20 160,2 19 33,18-19 223,18 0 32,23-21-31,-1 21-97,19-21 224,0-19-159,1 0 95,19 0-288,-20-20-32,2 0-32,-3-20-32,-37 20-512,19-20-737,-21 20-961,-19-20-1410,0 1-9448</inkml:trace>
  <inkml:trace contextRef="#ctx0" brushRef="#br1" timeOffset="91646.2418">6311 10134 14221,'0'20'128,"0"19"321,0-18 1088,0 38-352,21-19-480,-21 19-65,0-19-447,20 20-1,-20 0-64,18 0 0,-18-21-128,21 0-64,-1-18-609,0-1-512,0-1-577,19 1-1409,-19-20-6085</inkml:trace>
  <inkml:trace contextRef="#ctx0" brushRef="#br1" timeOffset="91999.2619">6767 10472 12139,'-18'0'1153,"-3"0"-865,1 0 801,-20 20-288,21-1-288,-1 2-353,0 18-192,0-18 32,20 18 0,0-19 0,20-1 0,0 2 0,0-21 128,19 0 32,-19-21-32,21 2 64,-23-1-32,2 0 225,-20 1-33,21-2-96,-21 1-95,0 1-193,-21-2 160,21 21 64,-20 0-32,20 21-64,0-2 128,0 22 1,0-22-97,0 1 64,20 0-128,1-1-64,19 2-160,-22-21-705,23 0-737,-21 0-1120,-20 0-7111</inkml:trace>
  <inkml:trace contextRef="#ctx0" brushRef="#br1" timeOffset="92612.2971">7105 10452 11434,'0'-20'1570,"0"0"-673,0 1 928,0-2-319,0 2-161,-20 19-576,1 0-481,-1 0-384,0 19 32,0 2 32,0-2-160,0 21 96,1 0-225,19-21 161,0 2 96,0-2 32,39 1 128,-19 1 32,20-21-160,-20 0 128,19 19-96,-19-19 0,1 20-64,-1-20 96,-20 20 32,0-20 129,-20 19 63,-1-19-32,-19 21-160,21-21-256,-21 0-1089,20 0-897,0 0-2178</inkml:trace>
  <inkml:trace contextRef="#ctx0" brushRef="#br1" timeOffset="92951.3164">7522 10472 12107,'41'-20'4164,"-41"0"-3235,-21 0-193,-19 20-191,1 0 32,-1 0-257,-19 20-384,-1 0 96,21 0-32,19 19 0,0-18-192,20-2 64,40 1 63,-22 1 65,43-21 97,-22 19-194,1-19 194,0 0-65,-1 0 32,-19 0-64,-20 0 32,0 0 416,-20 20-64,-19 0-319,-1-1 31,0 2-64,1-1-32,19-1-128,-21-19-225,41 20-736,0-20-897,0-20-1217,41 20-2274</inkml:trace>
  <inkml:trace contextRef="#ctx0" brushRef="#br1" timeOffset="93110.3256">7680 10532 12139,'41'0'2434,"-21"19"-1185,-20-19-159,0 41-162,0-22-479,-20 21-481,20-21-32,0 22-769,0-22-384,0 1-32,20-20-641,-20 0-1505,20 0-1666</inkml:trace>
  <inkml:trace contextRef="#ctx0" brushRef="#br1" timeOffset="93233.3326">7761 10412 12395,'-20'-19'609,"20"19"-417,-20 0 288,20 19-480,20 1-480,0 0-1634,-1-20-3139</inkml:trace>
  <inkml:trace contextRef="#ctx0" brushRef="#br1" timeOffset="93449.345">8059 9975 9064,'-20'-20'1473,"-1"40"-31,1 0 416,20 40-257,-18-21-352,18 21-704,0 0-353,0 19-128,18-19-96,-18-1-448,0 1-1282,20-21-2210,-20 21-3107</inkml:trace>
  <inkml:trace contextRef="#ctx0" brushRef="#br1" timeOffset="93622.3549">7919 10511 10121,'-20'-39'3491,"1"19"-1985,38 0-673,1 20-289,0 0 97,39-20-353,2 20-256,-2 0-32,20 0 0,-19 0-384,-21 0-577,1 0-801,0 20-1953,-21-20-6183</inkml:trace>
  <inkml:trace contextRef="#ctx0" brushRef="#br1" timeOffset="93738.3615">8356 10472 12267,'-40'39'449,"40"-18"543,0-2 1026,0-19-1537,20 20-801,0 1-769,0-21-577,-1 19-896,-19-19-4870</inkml:trace>
  <inkml:trace contextRef="#ctx0" brushRef="#br1" timeOffset="93868.369">8376 10273 14765,'-20'-20'673,"20"20"-1281,-20 0 127,20 20-1921,0-20-7431</inkml:trace>
  <inkml:trace contextRef="#ctx0" brushRef="#br1" timeOffset="94646.4134">8614 10412 13773,'0'0'576,"-20"0"-512,20 0 192,-19 0-127,-1 20-65,20 0-32,-20 0-64,20 19 32,0 1 0,20 1-32,0-2-33,-1-19 65,21-1 0,0-19 97,-1 21-65,1-42-64,1 21-97,-3-19-191,3-1-128,-21 0 191,-2-20-159,3 20-417,-21 1-480,0 19-1249,-21 0 127,3 0 1731,-2 19 896,-1 1 1153,1 1 353,0-2-385,2 1-480,18 0-32,18-20-65,2 19-480,0-19-224,21 0-64,-23-19 32,23-1 0,-1 20-32,-21-20-160,-19 1 224,20-2-32,-20 21-32,-20-20-224,20 20 288,0 0 224,-19 20 257,19-20-129,0 21-192,0-2-96,19 1-64,1 0-32,0-20-288,20 0-64,-21 0 64,21 0 191,-20-20 65,19 0-448,-19 1-577,-20-2-160,20-18-257,-20-1 994,0 0-225,0-19-1697</inkml:trace>
  <inkml:trace contextRef="#ctx0" brushRef="#br1" timeOffset="95165.443">9190 10094 9545,'0'40'1889,"0"19"-415,0 1 159,0 0-63,0 20-353,0-21-993,19 0-128,1 1-352,0-20-160,0 0-97,1-21-192,-21 2-127,0-1-1,0-20 256,-21-20-768,1-1 192,0 2 1057,-19-1 320,-1-19 609,20 18 929,0 1-289,20 1-800,0-2-449,20 2-160,20-1-32,-1 20-32,21 0-32,-21-20-224,22 20-545,-2 0-609,-19 0-1152,-20 0-161,0 0 1955,-1 0 1280,-19 20 1570,0-20 385,0 20-898,0-1-672,0 21-545,0-20-288,0 1-64,20-2-128,-20 1-320,0-20-353,20 0 128,-20 0-288,20 0-800,-20-20-289,0 1 1025,0-22 320,0 22 641,0-21 224,0 0-64,-20 0 449,20 21 832,-20-21 1570,20 20-961,0 20-993,0 0-545,0 0-416,0 0-96,20 20-256,0-20-1314,0 19-2626</inkml:trace>
  <inkml:trace contextRef="#ctx0" brushRef="#br1" timeOffset="95397.4564">9786 10472 4356,'0'39'-2339,"0"-18"2436,0-2 2497,0 1 64,0 1-1056,0-21 384,39 19-256,-19-19-225,0 0-96,20-19-95,-21 19-161,1-21 128,-20 1-288,0-20-257,0 21-447,0-1-193,-39 0-384,19 20-513,0-20-2018,-20 20-2242</inkml:trace>
  <inkml:trace contextRef="#ctx0" brushRef="#br1" timeOffset="95670.472">10104 10631 14830,'0'60'160,"0"-40"64,0-20 1506,0 0-353,0 0-352,0 0-192,0-41-449,0 22-128,18-21-64,2 0-128,-20 1-32,20 18-288,1 2-64,17-1 256,-17 20 160,-21 20 160,20-1 65,-20 21-161,0 1 0,0-2-128,20 0-128,-20-18-769,0-1-1730,0-1-2177</inkml:trace>
  <inkml:trace contextRef="#ctx0" brushRef="#br1" timeOffset="97812.5944">5617 8922 32,'0'19'7142,"-20"-19"-7974,20 0 543,0 0 481,20 0 1442,0 0-129,-1 0-960,21 0-321,0 0 64,-1 0 193,21 0 31,20-19-95,19 19-321,0 0-32,41 0-64,-2-20-32,21 20 32,-1-20 0,21 20 32,19 0 32,-18 0 128,-2 0 160,21 0-159,-21 0-97,0 0-96,2 20-224,-2-20-33,21 0 129,-21 0 320,21 0 129,-21 0 928,-19-20 64,0 20-32,-40 0-480,-20 0-577,-20 0-288,-18 0-128,-2 0-449,-39 0-320,-20 0-768,0 0-3748</inkml:trace>
  <inkml:trace contextRef="#ctx0" brushRef="#br1" timeOffset="103530.9216">5716 11207 11210,'-20'20'417,"0"-20"159,20 0 417,0 0 480,-20 0-159,20 0-257,0 0-545,0 0-128,0 0 33,20 0 95,-20 0-127,20 0 31,0 0-160,19-20 1,-19 20-65,0 0-96,0 0-64,19 0 0,1 0-32,1 0-64,-3 20 96,42-20 0,-20 0-32,19 20 0,20-20 64,21 0 0,-21 0 96,20 0-320,19 0 256,2 0 0,-1 0-96,19 0 32,2 0 96,18 0-96,1 0-32,-1-20 193,20 20-1,1 0-32,-1 0 32,-18-20 64,19 20-63,-21 0-1,0-19-96,0 19-32,-18 0-64,-20 0 32,-22 0-128,1 0 96,-20 0-192,0 0-65,-38 0-511,-2 0-257,-39 19-609,-20-19-736,-20 0-3235</inkml:trace>
  <inkml:trace contextRef="#ctx0" brushRef="#br1" timeOffset="111321.3672">5418 11188 3715,'0'0'1409,"-20"0"129,20 0 480,0 0 32,-20 0 32,20 0-545,0-20-352,-20 20-128,20 0-64,-20 0-160,20 0-96,0 0-545,0 0-160,20 0 32,0 0 96,20 0-64,-1 0 0,22 0-96,-2 0 64,20 0-32,1 0-32,19 0-32,1 0 64,-1 0-416,39 0-385,-19-20-256,-19 20-288,-1 0-1698</inkml:trace>
  <inkml:trace contextRef="#ctx0" brushRef="#br1" timeOffset="115740.62">8654 1490 9032,'20'-20'641,"-20"1"-1,0 19 97,0 0-160,0 0 415,0 19-447,0-19-321,0 40 64,0 0 257,0 19 96,0 1-289,0-1-32,-20 1 65,20 39-193,-20 1-96,20 19-64,-20-20 0,20 1-64,0-20-32,20-21 96,-20 0 0,0-19 192,20 19 449,-20-18-225,20-2-384,-20 0 417,20 2-321,-1-21-32,-19-20 32,20 19 0,-20 0-224,20-19 288,0 0 33,1 0 31,-3 0-96,2 0-32,0 0-384,1-19 480,17 19-192,3 0-64,-1-19-64,-1 19 64,21 0 96,-1-20-128,0 20-32,1 0 96,20 0-32,-1-20 32,1 20-96,-1 0 96,21 0 0,-21 0-64,20-21 96,0 21-96,0 0 128,0 0-128,21 0 161,-1-19-386,1 19 417,-3 0-160,3 0 0,-1 0-32,1 0 128,18 0-96,-19 0 33,0 0-1,21 0-32,-21 0-32,-1 0 64,22 0-64,-1 0 96,-1 0 0,2 0-192,-1 0 128,-1 0 0,2-20 0,-1 20 64,-1 0-64,2 0 96,-2 0-96,1 0 0,1 0-64,-21 0 0,19 0-1,2-20 98,-2 20-66,-19 0 66,21 0 63,-41 0-96,20 0-64,-20 0 96,-20 0 0,0 20-32,1-20 32,0 0-64,-1 0 96,-20 0-64,-19 0 32,-1 0-32,1 0 32,-19 0-128,-1 0 96,-20 0-32,20 0 128,-20 0 96,0 0 224,0-20-192,0 1-191,0-2 31,0 1 32,0 1-96,0-21-64,0 0 32,0 1 64,0-1 64,0-20-96,19 1 0,-19-1 0,0-19 0,0-1-32,0 1 32,0 19 96,0 21-352,0-22 352,0-18-96,-19 0-193,19-1-31,0-19-32,0 19 32,0 21 224,0-21-96,-20 21 0,20 19-97,0 0 97,0 1-64,-20 19-160,20-21-97,0 22 225,-21-1 320,21 20-256,-20-19 224,0 19-256,2 0 64,-23 0 160,1 0-384,-39 19 512,20 1-352,-40-20 64,0 19 0,-21-19 64,-19 0 64,-19 0 0,-2 21-32,-18-21 96,-21 0 0,-20 20 0,1-20 64,-19 0-64,-2 0-288,-18 0 576,-2 0-448,1 0 64,-21 0 32,2 0 129,19 20-33,-1-20 128,-18 0 64,38 19-128,-18-19 289,18 0 63,2 0-63,18 0-193,21 0-96,-1 0-128,20 20-128,0-20-192,41 20-1281,-1 0-3204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50:06.25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4584 3338 800,'-20'0'2146,"20"0"-64,0 0-352,0 0-673,0 0-513,0-20-127,0 20 95,0 0-127,0 0-289,0 0-128,0 0 64,0 0-96,0 0 192,20 0 288,-20 0 65,0 0 95,0 0 225,0 0 0,0 0-33,0 0-223,21 0-97,-21 0-159,20 0-97,-20 0 0,18 0-128,2 0-32,1 0 64,-1 0-32,0 0 32,-2 0-64,3 0 0,19 0-32,-20 0 32,19 0-32,1 0 32,-1 20-32,1-20 65,1 0-1,-3 0-32,3 0 32,-3 0-128,23-20 64,-22 20 0,1 0 64,19 0-64,-19 0 0,21 0 0,-2 0 0,-1-20-64,3 20 0,-2 0 0,1 0 31,-1 0 33,0 0 0,2 0-32,-3 0 0,3 0 64,-22 0-32,21 0 0,-1-20 32,20 20-32,-18 0 0,-2 0 0,1 0-64,-1 0 0,0 0-128,1 0-64,-1 0 192,2 0 32,18 0 64,-20 0-32,20 0 64,-19 0-64,-1 0 0,2 0 0,-3 0-32,21 0 32,2 0 32,-22 0-96,20 0 32,0 0 32,-18 0 0,38 0 0,-20 0 32,0 0 0,2 0 128,-2 0-128,-20 0 0,20 0-32,1 0 0,19 0 0,-19 0 0,19 0 32,0 0 32,0-19 385,0 19 447,21 0 161,-21-20-256,-20 20-384,0 0-225,0 0-128,-18-20-64,-2 20-64,1 0 64,-21 0-64,1 0 0,0 0-32,-1 0-65,-19 0-319,1 0-1025,-1 0-1570,-20 0-10762</inkml:trace>
  <inkml:trace contextRef="#ctx0" brushRef="#br0" timeOffset="19872.1365">5854 4530 160,'20'0'961,"-20"0"-353,0 0 417,20 0 352,-20 0-63,0 0-129,0 0-224,21 0-64,-21-20 192,0 20 64,0 0-128,0 0-32,0 0 32,0 0-33,0 0-223,0 0 96,0 0 64,0 0-32,0 0-32,0 0-1,0 0-159,0 0-353,0 0-127,0 0-65,0 0 32,-21 0-96,21-20 0,-20 20-64,0 0 0,-19 0 0,19 0-128,-20 0 32,21 0-64,-21 20-32,20 0 32,-19 0-193,19 0 33,0 0 64,20-1-32,-20 21-65,20-20 257,20 19-128,-20 2 96,40-22-96,-21 2 32,21-2 128,0 2 0,-1-1-129,1-20 290,-1 0-129,1-20 224,1 20-192,-23-21 192,23-19-32,-21 21 0,-20-1 1,20-20 31,-20 20-128,0-19-32,0 18-192,-20 2 256,20-1-128,0 20 0,-20-20-64,20 20 32,0 0-128,0 0-161,0 0 1,0 0-224,0 20 319,0 0 65,0 20 32,20-1-224,0 21 63,-20 0 193,19 0 64,1-1 32,-20 20 0,20-19 32,-20 0-160,0-20 256,0 20 353,-20-21 256,0 0 31,1 2 65,-21-22 32,19 1-225,-17-1-31,-23-19-161,22 21-127,-21-42-257,1 21 0,19-19-256,1-1-97,19 20-159,0-19-737,0 19-1281,40-20-1314,0-1-6982</inkml:trace>
  <inkml:trace contextRef="#ctx0" brushRef="#br0" timeOffset="20521.1737">6451 4013 6918,'0'0'2851,"0"-19"-1890,0 19 608,0 0-608,0 0-32,0 0-160,-20 0-577,20 0-224,-20 0-32,0 19 128,-1 22-32,3-22 32,-2 40 32,-21-19 0,21 40 64,2-20 96,-3 19 129,1 1 191,0-1-95,20 1-65,0-2 33,0 3-129,20-21-192,0-1-64,19 1-64,-19-21 96,21 1-160,-21-20 64,19 0 64,-19 0 32,0-20-64,0 19 161,-20-19-482,19 0-287,-19 0-738,20 0-1088,-20-19-6630</inkml:trace>
  <inkml:trace contextRef="#ctx0" brushRef="#br0" timeOffset="21365.222">8395 4033 12940,'0'0'929,"0"-20"224,0 20-353,0 0-223,0 0 0,0 20-385,20-20 96,0 21-32,-20-2 129,21 1 223,17 19 129,-18 1-32,1 0 95,19 20-287,-21-1-193,1 1-96,0 20-192,0-21 129,-20 1-33,0 19-64,0-19 64,0 0-128,0 0 96,-20-1-96,0-19 224,20-1-416,-20 1 224,1-20-320,19 20-289,0-40-1185,-20 20-1857,20-20-6983</inkml:trace>
  <inkml:trace contextRef="#ctx0" brushRef="#br0" timeOffset="27252.5587">3811 7034 2049,'0'0'8040,"0"-20"-7239,0 20 736,0 0 577,0-20-608,0 20-449,0-20-257,0 20-223,0-19 160,-20-1-65,20 20-287,-21-20-289,-19 20-192,1 0-64,-1 0-257,0 0-191,1 20-97,-1 19 32,20-19 481,1 20 96,-1 19 32,20-19 64,20 0-32,-1 0-32,1 0 32,20-21 64,-1 1 160,21-20 224,-21 0 161,21-20 32,-19 1-193,-3-1 96,3-20-191,-21 20-65,-1-20 64,-19 21-160,0-21-224,0 0 96,0 20-256,0 0 128,0 20-224,0 0-257,-19 0-448,19 40 769,19 0 320,-19 0-160,20 19 192,0 1-96,0-1 0,0 1 64,-20-1-32,19 1 0,-19-21 224,0 2 289,0-1 96,-19-2 159,-21-17-127,20-1 32,-19 0-129,-1 0-127,-19-20-545,-2 20 448,21-20-352,-19-20-320,19 20-321,1-20-32,-1 20-95,20 0-834,20-20-352,-19 20-96,38 0-3715</inkml:trace>
  <inkml:trace contextRef="#ctx0" brushRef="#br0" timeOffset="27742.5867">4246 6478 3523,'0'-20'6150,"0"20"-6022,-20 0 416,20 20 641,0 0 353,-18-1-257,18 21-576,0 21-97,0-2 97,0 0 128,0 21 0,0-1-1,0-19-63,0 19-256,18-20-225,2 2-192,1-2-32,-1-19 96,0-21-96,-2 21-64,23-20-544,-21 0-1,0-20-864,-20 0-737,19 0-1121,1-20-6919</inkml:trace>
  <inkml:trace contextRef="#ctx0" brushRef="#br0" timeOffset="28153.6102">4544 6816 9673,'0'0'1249,"20"0"-1089,0 0 865,1 20 0,-1-20-64,-2 19-256,23 1-289,-21-20 0,0 0 193,-2 20-97,3-20-384,-21 0-63,20 20 127,-20 0 256,-20 0 97,20-1-353,-21 1-96,21 0 32,-18 0-64,-2 0-64,20 0 96,0 20-64,0-21 32,0 2 0,20-21 225,-20 19 63,18 1-64,3-20-128,-1 0 161,0 20-129,0-20-128,-1 0-64,-19 0-64,20 0-577,-20 0-864,0 0-481,0 0-2722</inkml:trace>
  <inkml:trace contextRef="#ctx0" brushRef="#br0" timeOffset="28319.6197">4524 7093 12844,'20'0'1505,"0"0"-928,21-19 928,-3 19-128,23 0-448,-2 0-512,-19-20-289,-1 20-481,1 0-447,0 0-994,-21 0-2402</inkml:trace>
  <inkml:trace contextRef="#ctx0" brushRef="#br0" timeOffset="28658.639">4803 6498 12427,'20'19'1185,"19"-19"-608,-19 20 448,39 20 256,-19-20 321,1 20-577,17 19-609,-17-19-416,18 20 545,-39-1-225,0 1-64,-1-1-128,-19 1-64,0-20 32,0 19 0,0-19-96,-19 0-384,-1 0-96,-20-1-257,19-19-416,-17 20-673,17-20-2754</inkml:trace>
  <inkml:trace contextRef="#ctx0" brushRef="#br0" timeOffset="30700.7559">5656 6875 12908,'0'20'768,"0"-20"321,20 0 1025,-20 0-224,40 0-480,-20 0-738,19-20-383,21 20-97,-21 0-224,2-20 64,-21 20-321,-2 0-832,2 0-897,1 0-256,-21 20-1345,0-20-5542</inkml:trace>
  <inkml:trace contextRef="#ctx0" brushRef="#br0" timeOffset="30851.7646">5795 6974 8039,'-40'40'2563,"21"-40"-2499,19 0 864,19 20 1251,-19-20 159,20 0-801,20-20-736,-1 20-385,-19 0-416,21 0 0,-21 0-384,-2 0-1346,2 0-1665</inkml:trace>
  <inkml:trace contextRef="#ctx0" brushRef="#br0" timeOffset="31580.8063">7642 5842 11082,'-21'0'-256,"21"19"256,0 2 480,0-1 449,-20 19-256,20 21-257,0-1-96,0 1-95,0-1-65,20 1-64,-20 0-32,21-21 0,-21 2-32,0-22-64,0 1-256,0 0-1058,0 0-2369</inkml:trace>
  <inkml:trace contextRef="#ctx0" brushRef="#br0" timeOffset="32084.8351">6728 6736 4644,'-20'20'3683,"20"-20"-2049,0 0-225,-20 0-63,20 0 415,0 0-480,0 0-640,20 0-321,0-20 161,1 20-161,-3 0-128,23 0-32,-1 0 1,19 0 95,0 0-160,21 0 64,20 0-96,-1 0 0,39 0-32,-19-19 128,41 19-96,-2 0-32,2-21-32,18 21 0,0-19 129,-20-2-65,2 21-64,-41-19-193,-19 0-127,-21 19-769,-39 0-224,-1 0-545,-39 0-1313,0 0-993,-20 0-1569</inkml:trace>
  <inkml:trace contextRef="#ctx0" brushRef="#br0" timeOffset="32777.8747">6728 7253 3106,'0'-20'6631,"0"0"-5606,0 20 352,0 0 160,0 0-287,0 0-321,0 0-385,0 0-384,0 0-32,0 20 449,0 19-129,21 1-63,-21 0-1,0 19 0,0 1-95,0-1-97,0-19-96,18 0-32,-18 0-64,0 0 32,20-20-128,-20 0-160,0-1-385,21-19-384,-21 20-673,0-20-1601,20 0-6053</inkml:trace>
  <inkml:trace contextRef="#ctx0" brushRef="#br0" timeOffset="33116.8941">7066 7471 11947,'0'0'160,"0"0"352,0 0 898,19 0-33,-19 0-96,20 0-544,0 0-225,1 0-63,-1 0-257,18 0-96,3 0-64,-3 0 128,23 0-256,-22 0 128,1 0-32,0-20-128,-21 20-288,1 0-673,0 0-929,-20 0-2787</inkml:trace>
  <inkml:trace contextRef="#ctx0" brushRef="#br0" timeOffset="33362.9082">7304 7193 12459,'-21'20'-64,"21"0"385,0 0 1056,0 19 352,21 21-191,-21-1-769,0 1-609,0-21 32,20 21-256,-20-20 64,0 0-160,20-20-257,-20 0-447,20-20-1218,-20 20-4036</inkml:trace>
  <inkml:trace contextRef="#ctx0" brushRef="#br0" timeOffset="33952.942">7860 7551 6950,'20'0'1249,"-20"0"513,19 0-96,1 0-353,0 0-577,0 0-511,1 0-33,-3-21 0,2 21 64,1-20 193,-1 1 31,-20-1 225,20 0 192,-20 0-65,0 0-479,0 0-97,-20 1-32,0-1 97,-1 0 127,1 20-64,2-20-224,-3 20-160,-19 0-128,20 20 96,-19-20-32,19 20-96,-20 0 64,20-1 64,1 21-96,19-20 160,0 20-64,0-21 64,19 22 64,1-22 32,0 21 192,20-21-159,19 2 127,-19-1-192,19-20-64,2 0 0,-22 0 96,21 0-256,-41 0-96,21-20-417,-20 20-608,0-21-545,-20 21-1120,0-19-7400</inkml:trace>
  <inkml:trace contextRef="#ctx0" brushRef="#br0" timeOffset="34342.9643">8336 7054 10345,'-20'0'3043,"0"0"-2338,20 20 1024,-19-20-159,19 0-577,19 0-320,1 0-449,0 0-160,0 0-128,0-20-417,-1 20-672,21 0-416,-19 0-1314,-1-20-6438</inkml:trace>
  <inkml:trace contextRef="#ctx0" brushRef="#br0" timeOffset="34752.9877">8654 6915 6566,'20'0'2114,"0"0"-1698,-1 0 1410,1 0-64,20 0-97,-1 0-768,-19 0-545,21 0-256,-3 0 193,-17 0 159,-1 0-384,0 20-160,-20-20 0,0 20 32,-20-1-32,0 1 64,-1 0 32,3 20 32,18-20 0,-20-1-64,20 2 64,0-2 0,0 2 64,20-2 32,-2-19 32,23 20-32,-21-20 97,0 0-33,-1 0-96,1 0-96,0 0-320,-20 0-321,0 0-480,0 0-993,0 0-3363</inkml:trace>
  <inkml:trace contextRef="#ctx0" brushRef="#br0" timeOffset="34948.9989">8753 7074 12523,'59'0'193,"-19"0"639,1 0-63,18 0 224,0 0-352,-19 0-866,0 0-2593</inkml:trace>
  <inkml:trace contextRef="#ctx0" brushRef="#br0" timeOffset="44544.5478">1865 12319 5797,'-20'0'3171,"0"0"-1377,20 0-353,0 0-128,-20 0-448,-1-19-96,3 19-225,-2 0-191,0 0 31,-1 0 0,21 0 65,-20 0-129,20 0 193,20 0 31,1 0-224,-1 0-31,18 0-65,3 0-160,-1 0-64,-1-20 0,1 20 32,19 0-32,-19 0-32,19 0 96,22 0-128,-2 0 96,0 0 0,20 0-32,0 20 32,-19-20-128,19 0 128,0 0-32,0 0 32,0 19 0,1-19 32,19 0-32,0 0 32,1 0 32,-1 0-64,-1 0 64,1 0 1,1 0-65,-1 0 32,-20 0-96,1 0 64,19 0 32,-40 0-96,40 0 160,-19-19-128,-1 19 32,-20 0 32,0 0-64,-39 0 0,1 0-641,-23 0-512,-18 0-705,0 0-1665</inkml:trace>
  <inkml:trace contextRef="#ctx0" brushRef="#br0" timeOffset="134653.7017">853 10313 10121,'-41'0'1345,"21"0"-608,20 0 576,-20 0 65,20 0-65,-19 0-641,19 0-447,0 0 95,0 0 96,0-20-95,0 20-161,0 0 0,0 0 64,19 20 32,1-20-159,0 0 95,1 0 0,17 0-192,3 0 32,-1 0-32,-21 0-96,21 0 256,0 0-224,-1 0 0,-19 0 96,0 0-128,0 0-96,-20 0-65,0 0-319,0 0-994,0 0-544,0 0-1825</inkml:trace>
  <inkml:trace contextRef="#ctx0" brushRef="#br0" timeOffset="134977.7202">1110 10134 12299,'-20'20'288,"0"-20"-448,20 0 160,-19 20 385,19-20 511,0 0-319,19 19-449,1-19-64,0 21 0,20-21 64,-21 20-64,21-20-32,1 19-32,-21-19 0,-2 20 33,2-20-1,1 0 192,-21 0 448,0 20-95,0-20-289,-21 20-96,1-20-63,2 20-65,-2 0-64,-1-1-97,1-19-799,-20 21-418,40-2-928,-19-19-4004</inkml:trace>
  <inkml:trace contextRef="#ctx0" brushRef="#br0" timeOffset="135965.7768">812 10452 3267,'-20'-20'3107,"20"20"-1922,0-20 576,-20 20-255,20 0-289,0-19-609,-19 19-447,19 0-193,0 0 0,0 0 32,0 0 32,0 19 32,0-19 96,0 20 32,0 0 128,19 0-160,-19 0-128,0 20 33,0-1-65,0 21 32,0-21-32,0 21 32,0 0-32,0-1 32,0 21-32,0-21 64,20 1 64,-20 0 0,0 20-32,20-41-64,-20 21 32,21-1 256,-21-19 33,0-1-161,0 1 160,20-19 1,-20 19 31,0-21 32,-20 1 1,20 20-289,0-20-32,0 0-96,0 19 64,0-19-64,0-20 32,0 20-32,0-20-32,0 20 32,0-20-64,0 0 64,0 0 64,0 0 32,20 0 32,-20 0 32,0 0 225,0 0-225,0 0-64,0 0 0,0 0-96,0 0 96,0 0-64,0 0 32,18 0-128,2 0 96,1 0-96,-1 20 160,19-20-160,-19 0 128,0 0-64,20 0 0,-1 0-96,-19 0 192,20 0-288,-21 0-64,21 0 224,-20 0-128,-20 0-33,0 0-63,0 0-64,0 0-513,0 0-1185,0 0-2338</inkml:trace>
  <inkml:trace contextRef="#ctx0" brushRef="#br0" timeOffset="136297.7957">1189 11645 10441,'-20'0'801,"20"0"-673,-19 0 737,19 0-160,0 0-65,0 0-31,19 0-321,-19 19 97,20-19 95,0 20-192,0-20-192,1 20-64,-1-20-32,-2 0 0,2 20-32,1-20 32,-1 0-64,-20 20 96,20-20 32,-20 20 97,0-20-1,-20 19 32,20 1-32,-20 0 192,-21 0 65,23 20-161,-23-21-256,21 21-128,-20-21-801,21 22-1153,-1-1-3523</inkml:trace>
  <inkml:trace contextRef="#ctx0" brushRef="#br0" timeOffset="146285.367">2639 7213 5477,'20'0'1249,"-20"0"-1185,20 0 32,-1 0 577,1-20 608,-20 20-384,20 0-673,0 0-128,0 0 160,-20 0 225,19 0 95,1 0-223,0 0-129,20 0-160,-40 0 0,21-20 0,-3 20-96,-18 0-32,20 0-32,-20 0 0,0 0-128,0 0-97,0 0 65,0 0-64,20 0-225,-20 0-416,21 0-929,-21 0-3042</inkml:trace>
  <inkml:trace contextRef="#ctx0" brushRef="#br0" timeOffset="146644.3874">2857 7034 8231,'0'0'289,"0"0"-353,20 0 672,-20 20 769,21-20 33,-3 0-674,-18 20-575,40-20-1,-19 19 0,-1-19 160,-2 21-256,3-21 0,-1 19-64,0-19 0,0 21 64,-20-21-32,0 19 32,0 1 385,0-20 95,0 20-31,0 0-65,-20-20-159,0 20-97,-21-1-192,23 1-32,18-20-96,-20 20-193,-1 0-383,1 0-1250,20 0-4004</inkml:trace>
  <inkml:trace contextRef="#ctx0" brushRef="#br1" timeOffset="164164.3895">9407 3755 5349,'0'0'2370,"0"0"-673,-18 0-287,18 0-33,0-20-448,0 20-256,0 0-97,0 0-63,0 0-65,0 0-256,18 0-96,-18 0 0,21 0-32,19 0-32,-20 20-32,19-20 0,-19 0 0,20 0 0,-1 0 0,-19 0-32,21 0 0,-21 20 64,-2-20-64,2 20 32,1 0 0,-1-20 0,0 20 0,-20-1 0,19-19 32,-19 21-32,0-2 32,20 1 1,-20 0 31,0 0-64,0 0 0,0 19 32,0-19-64,0 20 32,0-20 0,0 19 32,0 1-32,0 0 32,0 0-64,20-1 64,-20 1-32,0 0 0,0 20 64,0-20-64,-20-1-64,20 1 128,0 0-32,-20 19 0,20-19 96,0 0 64,0-1-96,-19 22 0,19-41 0,0 19-64,0 1-32,19 0 225,-19-21-418,20 1 706,-20 20-417,20-20 32,0 0 32,-20 19-128,20-18 64,-20 18-96,19-18 64,-19-2 65,20 1-1,0 0 96,0-1 96,0 2-128,-1-1 33,1-1-1,0 1-96,0-1-32,1 2-96,17-1 32,3-20-32,-3 0-96,3 0 64,-21 0-32,0 0 64,-1 0-32,1 0 32,0 0 0,-20 0 0,0 0 32,0 0-64,0-20 0,0 20-96,0-21-97,-20 2 97,0 19 64,1 0 64,-1-20-64,0 20 64,0 20-64,20-20 0,-21 0 32,3 0-32,18 19 32,-20-19-96,20 21 32,0-21-32,-21 20 224,21 0-160,-20-1 64,20 1-32,0 0 96,0 0-64,-20 0 64,20 0 0,0 0 32,0-1 64,-18 1-192,18 0 32,0 21 32,0-22-96,0 1 160,0-1 224,0 1-31,0 21-65,0-22-160,0 1 0,0-1 0,0 22-32,18-22 0,-18 1 32,0 0-64,0 0 0,0 20 32,20-21 32,-20 21 32,0 0 193,0 0-225,0 19-32,0-18 32,0 18-64,0 1 96,0-21 32,0 21 32,20-1-32,-20 22 32,0-22-160,0 0 0,21 1 161,-21-1-129,0 21 32,0-21 64,0 21-32,-21-21 0,21 21 64,0-21-96,0 1-32,0 19 64,0-19-32,0-1 32,0-19-160,0 19 160,0-18-128,-20 19 129,0-21 95,20 1-96,-39 0 192,19-1-288,-20 1 128,21 0-96,-41 0-32,21-20-32,-1 19 32,-19-19-192,-22 0 160,22 0 32,-20-20-32,19 20 96,-19-20-160,20 0-320,19 0-866,-19 0-1536,18-20-1026,1 0-9705</inkml:trace>
  <inkml:trace contextRef="#ctx0" brushRef="#br1" timeOffset="165318.4555">10857 5285 10153,'0'21'577,"0"-21"127,0 0-63,0 0 64,0 0 384,20 0-193,0 0-319,-20 20-64,20-20-97,19 0-192,-19 0-192,21 0-192,-3 0 0,23-20 128,-22-1 64,21 2 128,-1-21 64,2 0-160,18 1-32,-20-1-64,1 0-224,-1-20 32,0 1 128,-19-1-64,19 1 416,-19-2-64,-20-18 64,19-1 65,-19 1-129,1 0-64,19-20 0,-22 19 32,3 0-128,-21-19-32,20 19 32,0-19-32,-20 0 0,20-1-32,0 1 0,-1 0 32,1-20-32,0 19 64,-20 1-128,20-21 32,0 21 96,-1 20 64,1-21-96,0 20 64,1 2-64,-1 18 0,-2 0 32,2 1-64,1-1 0,-1 20 0,19 0 0,-19-19 0,0 19 128,20 0-128,-21 1 32,21 19-32,0-20 32,19 20-32,-18 1 64,17-1-64,1 0 32,2 0 32,-2 20 0,1-20 64,-1 20-96,-19 0 96,19 0-288,-18 0 512,18-20-320,20 20 32,-19 0 32,-1 0 65,-19 0 31,19 0-64,-18 0 0,-3 20 160,3-20-256,-1 0 96,-20 0-96,19 0-32,1 0-32,-1 0 96,1 0-128,1 20 32,-23-20 96,2 0-192,0 0 128,1 0 0,-21 0-224,20-20-289,-20 20-288,18-20-352,-18 20-1153,0 0-1890,-18-19-4708</inkml:trace>
  <inkml:trace contextRef="#ctx0" brushRef="#br1" timeOffset="165592.4713">13815 1868 8584,'-59'0'2658,"19"0"-1473,20 0 481,20 0-513,-19-21 224,19 21-736,19 0-161,1 0-63,0 0-289,39 0 160,1 0 0,-1 0-63,2 21-65,18-21-64,-20 19-96,-19 2-64,-1-21 96,1 20 192,-40-20 224,0 19 129,-20 1-321,-19 20-128,-21 0 129,1-1-193,-2-19-32,23 0 0,-3 0-609,21 0-1441,20-1-1889,0-19-10922</inkml:trace>
  <inkml:trace contextRef="#ctx0" brushRef="#br1" timeOffset="166746.5373">14807 1152 14189,'0'-20'-32,"-18"20"-545,18 0 33,0 0 448,18 20 64,-18 20 64,20 20-32,1 19 0,-1 20 64,0 0 32,-20 1 160,0 19 449,0 1 224,0-21 0,0-39-97,0-1-319,0-39-129,0-20 353,0 0 192,0-20-801,0 0-705,0-19-319,0-1-194,0 0 258,19 21 127,-19-1 609,20 20 96,0-21 256,0 21 64,0 0 97,-1 0 95,1 21-63,0-1-97,0 39-96,0 1-160,-1-1 1,1-19-258,-20-1-479,20 1-577,-20 0-225,0-19-1569,0-2-4227</inkml:trace>
  <inkml:trace contextRef="#ctx0" brushRef="#br1" timeOffset="167539.5827">15423 1947 5285,'0'0'6085,"0"0"-4739,0-19-33,0 19-609,0-20-415,0 20 159,0 0-224,0 0-352,0 0-192,0 0 160,-19 20 128,-1-1 32,0 41 64,0-1-64,20 21 32,0-21-64,20 1 64,20-20 32,-21-21-96,41 2 64,-21-21 128,21 19 64,-21-19 97,22-19-65,-23-2 32,-17-17-64,-1-3 65,-20-19-225,0 21-32,-20-21-192,-19 21-1,-1-1-223,-19 0 224,-2 40 256,2-20 96,19 20 64,-19 20-128,19 0-128,40 20-64,0-20-32,0 19 64,40-19 32,19 0 64,1 0-32,-1-20 0,0 0-64,-18 0 0,-1 0-256,-1 20-577,-19-20-1025,0 0-2241</inkml:trace>
  <inkml:trace contextRef="#ctx0" brushRef="#br1" timeOffset="168131.6165">16218 1152 10217,'19'-39'2787,"-19"39"-2211,0-20 225,0 20-352,-19 0-481,19 0 256,-20 20 160,0 19 32,20 1 65,-20 20-1,-1 19-95,3 0-33,-2 21-32,0-21 129,20 21-449,0-41 64,20 21-192,18-21-289,3 1-223,-1-20-225,-1-20-32,1 0-352,-20 0-1153,-1-20-2691</inkml:trace>
  <inkml:trace contextRef="#ctx0" brushRef="#br1" timeOffset="168369.6302">16417 1689 15502,'0'-20'1281,"0"20"-1281,0 0-128,0 0 160,18 20 257,2-20 255,0 19-352,21 1-192,-2 0 32,1 20 32,19-19-32,-19-2-160,-1 0-448,1 2-353,-20-21-64,0 19-352,-1-19-1090,1 0-2850</inkml:trace>
  <inkml:trace contextRef="#ctx0" brushRef="#br1" timeOffset="168572.6418">16793 1669 12812,'0'0'320,"-20"0"-192,20 0 897,-20 20 32,0 19 416,-19-19-576,-1 20-608,20 0-193,-19-21-128,19 21-225,0-19-639,20-1-610,-21-1-672,42-19-1441,-21 0-3620</inkml:trace>
  <inkml:trace contextRef="#ctx0" brushRef="#br1" timeOffset="168852.6578">16893 1252 12235,'-21'-60'4164,"21"60"-3876,0-20-288,0 20-192,21 0 480,-1 20 481,18 20-385,3-1-351,18 21 95,1 0-32,-21 19-64,1 1 32,-20-1 64,-20 0 32,0 1 160,0-21-127,-40 2-129,1-2-289,-1-19-607,0-20-802,21 19-2754</inkml:trace>
  <inkml:trace contextRef="#ctx0" brushRef="#br1" timeOffset="169451.692">17547 1748 14189,'0'0'288,"-19"0"1186,19 0-193,0 0-96,0-20-32,0 20-480,19 0 31,1-20-319,0 20 95,20 0-63,-1 0-289,1 0-96,-1 0-96,2 0-225,-1 0-191,-20 0-417,-1 0-448,1 0-321,0 0-448,-20 0-1890,0 0-6053</inkml:trace>
  <inkml:trace contextRef="#ctx0" brushRef="#br1" timeOffset="169682.7053">17627 1809 17168,'-40'19'1025,"20"0"-993,20-19 512,0 0 33,0 21 576,20-21-416,20 0-641,-1 0-96,22 0-192,-2 0-129,-19 0-800,-1 0-1217,1 0-641,0 0-2242</inkml:trace>
  <inkml:trace contextRef="#ctx0" brushRef="#br1" timeOffset="170785.7683">20108 596 5445,'20'-20'4548,"-20"20"-3235,0 0 193,0-20-353,0 20-224,0 0-417,0 20-31,0-20 383,0 20-127,0 20 0,0 0-417,0 19-64,0 0-192,0 1-96,0 0 64,0 20-448,20-22-97,-20 3 129,0-22-128,20 1-161,-20 0-224,0-1-288,0-19-961,0-20-3523</inkml:trace>
  <inkml:trace contextRef="#ctx0" brushRef="#br1" timeOffset="171269.796">18958 1609 11979,'-41'0'448,"21"0"193,20 0 96,-20 0-65,20 0 577,0 0-352,0 0-544,0 0-161,0 0 288,0 0 129,0 0-225,20 0 129,-20 0-65,20 0-32,0 0 1,19 0-257,1 0 32,40 0 64,-1 0-63,20 0-97,20 0-128,21 0 32,-1 0-481,19-20-255,21 20-193,-1 0 448,2 20 353,18-20-96,1 20 256,-21-20 96,20 0 32,-19 20 353,-20-20-33,-21 0-384,-18 20-192,-41-20-32,1 0-417,-21 20-896,-38-20-449,-1 0-1697,0 0-5670</inkml:trace>
  <inkml:trace contextRef="#ctx0" brushRef="#br1" timeOffset="173697.9349">18897 2205 10890,'20'-20'897,"-20"20"-705,0 0 448,0 0 257,0 0 481,0 0-642,0 0-447,0 20 479,0 20-159,20 1-65,-20 18-95,21 0-97,-21 1-160,0-1-128,18 1 0,-18 0 33,0-1-65,0-19-64,0 0-97,20-21-447,-20 0-385,20 2-801,-20-21-1729,0 0-7495</inkml:trace>
  <inkml:trace contextRef="#ctx0" brushRef="#br1" timeOffset="173944.949">19274 2543 18097,'0'0'320,"20"0"-128,-20 0 64,20 0 353,20 0 0,-1 0-417,2-20-192,-1 20 32,-1 0-32,1 0-32,-20 0-193,19 0-575,-39 0-129,20 0 32,-20 0-128,0 0-897,0-20-4260</inkml:trace>
  <inkml:trace contextRef="#ctx0" brushRef="#br1" timeOffset="174159.9613">19454 2305 15694,'20'19'833,"-20"2"-801,0-2 224,18 21 193,-18 20-1,0-21-31,21 21-289,-21-21-160,0 2-321,20-2 225,-20-19-737,0-1-960,20 2-1987</inkml:trace>
  <inkml:trace contextRef="#ctx0" brushRef="#br1" timeOffset="175501.038">20247 2543 10602,'-20'20'2049,"20"-20"-2145,0 0 321,0 0 447,0 20 353,20-20 96,1 19-544,17-19-257,-17 0-32,19 0 257,-1 0-225,1-19-64,0-1 1,-21 0 127,1 0 225,0 0-225,-20-19-128,0 19-64,0-20 193,-20 21-321,0-2-128,-19 2-64,-1-2-65,1 21-31,-1 21 0,-1-21 0,3 19 64,-3 21 32,21-20 64,20 39 64,0-19 32,20 0 0,0-1 128,21 2 32,-2-2-96,1-19 96,19-1-64,-19 2 0,19-21-224,-19 0-448,-1 0-1186,1 0-544,-20-21-1441,-20 2-7911</inkml:trace>
  <inkml:trace contextRef="#ctx0" brushRef="#br1" timeOffset="175899.0608">20703 2106 6694,'0'0'5349,"0"0"-4676,0 0 992,0 0-320,0 0-384,20 0-160,1 0 0,-1 0-481,0 0-160,-2 0-128,3 0-160,-1 0-801,0 0-736,0 0-1090,-1 0-2786</inkml:trace>
  <inkml:trace contextRef="#ctx0" brushRef="#br1" timeOffset="176605.1012">21300 1987 64,'0'0'11851,"0"0"-11723,0-20 448,0 20 321,0-20-480,-20 20 191,20 0-351,0 0-322,-20 0-95,0 0 96,0 20 32,1 0 0,-1 20-32,0-20-32,20 19 32,-21-19-32,42 20 32,-21-1-160,20 1-97,0-20 1,19 0 128,-19 1 32,20-2 256,-1-19 160,1 0 160,-20 0 65,19-19 95,-19-2-95,0 1-1,-20 0 33,0 0 31,0-19-159,0 19-1,-20-20 0,0 20-95,0 0-129,-19 1-128,-1-1-128,20 0 96,-19 20-96,19 0-129,0-20 33,0 20 32,1 20 64,-1-20-192,20 20 32,0 0 127,0-20 129,0 19 32,20 1 161,-20 0 31,19 0-32,21-20-32,-20 20-64,0-20 64,19 0-96,-19 0-96,0 0 0,0 0-64,-20 0-160,19 0-449,-19-20-1024,0 20-3780</inkml:trace>
  <inkml:trace contextRef="#ctx0" brushRef="#br1" timeOffset="177031.1256">21578 1928 9064,'-21'0'961,"21"0"1730,0 0-674,0 0-863,0 0-450,0 0-255,21 0-257,17 0 32,-17 0-96,19 0 0,-20 0-128,19 0-256,-19 0-801,0 0-673,-20 0-3266</inkml:trace>
  <inkml:trace contextRef="#ctx0" brushRef="#br1" timeOffset="177225.1367">21677 1928 10954,'20'19'769,"-20"-19"448,0 0 705,0 20-577,0 0 0,0 0-768,0 0-481,0 19-64,0-19-64,0 20-929,19-20-1249,-19 0-3235</inkml:trace>
  <inkml:trace contextRef="#ctx0" brushRef="#br1" timeOffset="177572.1564">21855 2185 15150,'0'0'608,"0"0"-255,0 0 1569,0 0-994,0 0-255,20 0-481,0 0 32,19 20-191,2 0 95,-21-20-64,18 40-64,-17-40 32,-1 21-289,20-2-575,-40-19-770,19 0-768,-19 0-2306</inkml:trace>
  <inkml:trace contextRef="#ctx0" brushRef="#br1" timeOffset="177802.1697">22114 2146 8231,'-20'0'1730,"0"20"-673,0-20 1633,-1 39-1056,-17-19-225,18 20-448,-1 0-833,1 0-32,20-21-416,-18 21-1089,-3-20-2755</inkml:trace>
  <inkml:trace contextRef="#ctx0" brushRef="#br2" timeOffset="182797.4553">4643 6597 3747,'0'0'673,"-18"0"-2979</inkml:trace>
  <inkml:trace contextRef="#ctx0" brushRef="#br2" timeOffset="183266.4822">4643 6597 1537,'20'-40'4196,"-20"40"-1473,-20 0-353,20-20-801,0 20-352,-18 0-512,18 0-385,-20 0-224,-1 0-128,1 0-128,0 0 64,0 0-64,-19 20 32,19 20 64,-20-19 64,1 17-32,-1 2-64,1 0 32,19 20 0,0-1-32,20 1-97,0-1 33,0 1 160,20 20 0,0-21 96,39 1-32,-19-1 0,19-19-64,0 0-128,1-21 32,19 1 0,-18-20 128,-2-20 96,0-19-32,1 19-32,-21-40 32,-19 1 161,0 0 191,0-2 97,-20 2-129,-20-1-224,-20-19-64,1 0-128,-21-1 32,1 21 545,0 0 736,19 18-800,-19 21-353,39 0-128,-21 20-64,21 0-449,20 0-1216,0 20-1282,0 0-3459</inkml:trace>
  <inkml:trace contextRef="#ctx0" brushRef="#br2" timeOffset="184464.5507">6848 5266 5092,'0'0'2915,"0"0"-1634,0 0 65,0 19-353,0 2-193,0-21-255,0 20-257,0-1-32,18 1-160,-18-1 129,0 2 127,0 19 0,0-21 161,-18 21-33,-2 0-224,-21 19-127,3-19-1,-3 1-64,-18-2 128,-1 0 96,-19 2 97,0-2-1,-20-20-128,20 22-32,-22-22 1,22 21-257,0-20-129,20 0-319,-22 0 160,22-1 127,0-19 65,-1 20 64,21-20 64,-1 20 32,-19-20 0,19 20-32,-1-20 0,-18 20 0,19 0-32,-19-20 32,19 20 0,1-1 32,-1 2 96,-1-2-31,3 1-33,17-20-32,1 21 64,20-21-64,-20 0 32,20 0 64,0 0 32,0 0-64,0 0 96,0 0-224,0 0 160,0 0-95,0 0-1,0 0-97,0 0-191,0 0-64,0 0-321,0 0-127,0 0-129,0 0-609,0 0-2113,-18-21-5542</inkml:trace>
  <inkml:trace contextRef="#ctx0" brushRef="#br2" timeOffset="184774.5685">5060 6021 11787,'0'-20'1217,"0"20"-577,0 0 385,-20 20-736,20-20-225,-18 19-64,18 21 0,-21 0 32,21 0-32,-20 0 64,20-1 256,-20 1 0,20-20 33,0 0 31,0-1 0,0 2-31,0-21-129,0 0 32,20 20 161,0-20-97,1 0-64,17 0-128,3 0-96,-3 0-224,3 0-192,18 0-545,-19 0-352,-20-20-1090,19 20-6949</inkml:trace>
  <inkml:trace contextRef="#ctx0" brushRef="#br2" timeOffset="187536.7263">8852 7491 10890,'0'19'256,"-20"1"64,20 1 641,-20-2 128,2 40-64,-3-18-416,1 38-385,0 1-128,-19-1-32,-1 21 64,20-21 193,0 1-225,0-1 0,20-39 128,-19 19-64,19-18-128,0-22-224,0-19-385,19 20-383,-19-20-578,20-20-1953</inkml:trace>
  <inkml:trace contextRef="#ctx0" brushRef="#br2" timeOffset="187875.7458">8654 7530 8423,'0'-20'3011,"0"20"-1249,0 0-641,0 0-737,0 0-223,20 0 31,19-19-96,1 19-160,1-20-257,-3 0-127,3 20 224,-3-20 224,-17 20-64,-1 0 128,-20 20 384,20 20 161,-20-21-321,0 22-192,0-1-96,0-2-96,0-17-577,0 19-1120,20-20-3204</inkml:trace>
  <inkml:trace contextRef="#ctx0" brushRef="#br2" timeOffset="188633.7892">7840 8882 12171,'0'-20'1602,"0"0"-898,0 0 129,0 1-32,0-1 160,-20 0-385,20 20-416,-20-20-64,0 20-64,-19 0-32,19 0-96,-21 20-224,3 20 128,17-1 128,1 1 64,0 19 0,20 1-32,0 0-32,20-21-64,21 1-161,-3 0-127,23-20 128,-2 0 128,1-20 160,-1-20 32,-19 0 96,-1 0-192,2-19 64,-21 18 64,-20-18 32,-20-1-64,-1 0 0,-17 0-32,-3 21 32,-18-1 0,-1 20 64,1 0 0,19 0-64,-1 39-32,23-18 96,-2 18 0,20-19 0,38 0 65,-17 0-33,39 0-64,-21-20-96,21 0-96,-1 0-289,2 0-416,-23-20-1088,3 0-2307</inkml:trace>
  <inkml:trace contextRef="#ctx0" brushRef="#br2" timeOffset="188813.7995">8217 8723 13676,'40'0'1730,"-20"0"-1249,-1-20 608,21 20-513,-20 0-95,19 0-321,-19 0-352,0-19-833,1 19-929,-21 0-1826,0 0-6630</inkml:trace>
  <inkml:trace contextRef="#ctx0" brushRef="#br2" timeOffset="188950.8073">8376 8703 12619,'-20'40'897,"0"-20"32,20 20 160,0-21-320,0 41-577,0-20-384,0 0-897,20-1-641,0 1-608,-1-20-1954</inkml:trace>
  <inkml:trace contextRef="#ctx0" brushRef="#br2" timeOffset="189123.8172">8535 8902 9641,'20'20'1889,"0"-1"-992,-1 2 288,1-21 193,0 19-834,0 21-640,20-20-961,-21-20-1313,1 20-1314,0 0-1697</inkml:trace>
  <inkml:trace contextRef="#ctx0" brushRef="#br2" timeOffset="189282.8262">8733 8902 14541,'-59'60'417,"39"-21"159,-20 21 353,20-21-609,1 1-704,-1 20-3492</inkml:trace>
  <inkml:trace contextRef="#ctx0" brushRef="#br3" timeOffset="206065.7863">22748 6239 9641,'0'-20'832,"0"1"1122,0 19-96,-18-21-609,18 21-480,-21-19-385,1 19-159,-20 0-129,20 0-96,1 19-96,-21 2 63,20-2-95,0 22 64,20-2-96,0 0-32,0 2-160,20-22 95,20 1 1,-1 0 192,1-20 160,-20 0 0,21 0 64,-23-20 129,2-19-1,0 19 128,-20-20-127,0 20-225,0-19-96,0 18-64,-20 21-1,20-20-127,0 40-224,0 1 288,20-2 160,-20 21 32,21 20 64,-1-1 128,-2-19 0,3 19 65,-21 1 63,0-20 64,0 0 161,0-21 224,-21 2-1,3-2 1,-2-19-192,-21 20-353,3-20-128,-3 0-96,1-20-320,1 20-289,-1 0-416,20-19-352,0-2-160,20 2-449,0-2-1377,20-17-4773</inkml:trace>
  <inkml:trace contextRef="#ctx0" brushRef="#br3" timeOffset="206361.8032">23126 5941 15342,'0'-20'865,"0"20"-769,-20 0 96,20 0 321,-20 40 768,0 0-288,0-1-321,20 41-191,-19-21 31,19 1-223,0 20-161,19-40-32,1 19-64,0-19 32,20-20-96,-21 0-224,21-1-609,-20-19-961,19 0-929,-19-19-3683</inkml:trace>
  <inkml:trace contextRef="#ctx0" brushRef="#br3" timeOffset="206657.82">23244 6140 15919,'20'0'224,"1"0"545,-1 0 704,0 0-608,-2 0-449,3 0-288,-1 20-128,0-20-64,-20 19 64,20-19-96,-20 21-192,-20-2 352,20-19 32,-20 20-192,0 1 96,-1-2 64,21 1 192,0 0-352,0-1 512,0 2-319,21-1-65,-21-1 32,20 1-96,0 0-129,19-20-223,-19 0-449,-20 0-736,20 0-1378,-20 0-7399</inkml:trace>
  <inkml:trace contextRef="#ctx0" brushRef="#br3" timeOffset="206786.8274">23264 6299 17360,'-20'0'0,"40"20"192,1-20 1346,19 0-257,-22 0-609,23 0-575,-1 0-226,-21 0-896,21 0-1313,0 0-2370</inkml:trace>
  <inkml:trace contextRef="#ctx0" brushRef="#br3" timeOffset="207017.8407">23483 5981 15598,'60'-20'481,"-21"20"576,2 0 768,17 0-543,3 20-546,-2 20-768,-19-1-32,-1 1-32,-19 20-96,0-1-224,-40 1 127,20-1 193,-40 1-64,21-20-609,-1 0-832,-20-1-1506,20-19-10186</inkml:trace>
  <inkml:trace contextRef="#ctx0" brushRef="#br3" timeOffset="210292.028">12386 9895 4516,'-20'21'929,"20"-21"-449,0 0 705,0 0 289,0 0-385,0 0-769,0 0-96,0 0 193,0 0 383,0 0 33,0 0-160,0 0-257,0 0-31,0 0 63,0 0-192,20 0 64,-20 0 33,0 0-1,0 0-64,20 0 97,-20 0-97,0 0-96,20 0-32,0 0 1,-20-21-33,19 21-96,1 0 32,0 0-64,-20 0 0,20 0 32,0 0-32,-20 0 32,19-19-32,1 19 0,0 0 32,-20 0 0,20 0 128,1 0-96,-3 0-32,2 0-32,0 0 0,-20 0 0,21 0 32,-1 0-32,-2 0 32,3 0 0,-1 0-32,0 0 0,-20 0 32,20 0-32,-20 0 128,20 0 0,-1 0-95,-19 0 31,20 0 32,0 0 0,0 0-32,0 0-96,-1 0 0,1-20 128,0 20-96,0 0 0,1 0 0,-3 0 0,2 0-32,1 0 32,-1 0 32,0 0-32,-20 0-32,18 0 96,3 0-128,-1 0-160,0 0 480,0 20-256,-1-20-32,-19 0 0,20 0 128,0 0-128,0 0 32,-20 0 32,20 0-32,-1 0 32,1-20-64,0 20 64,0 0 0,1 0-128,-21 0 96,18 0 32,2 0 64,-20 0-192,20 0 96,1 0 0,-21 0-32,20 0 64,-2 0-64,2-20 64,1 20-32,-1 0-32,0 0 32,0 0-32,-1 0 32,1 0-32,0 0 32,0 0-32,-20 0 32,20 0-64,-1 0 128,1 0-128,0 0 64,0-20-32,1 20-64,-3 0-1,2 0-95,0 0 64,1 0 32,-1 0 128,-2 0-96,23 0 32,-21 0 0,0 0 0,-1 0 0,1 0 32,0 0 0,0 0-32,0 0 32,-1-20 0,1 20-64,0 0 0,0 0-64,0 0-32,-1 0 63,1 0 65,0 0 0,1-20 32,17 20 0,-18 0 0,1 0 0,-1 0 32,0 0-32,-20 0 0,20-19-32,-1 19 0,1 0 0,0 0 32,0 0 0,0 0 32,-1 0-64,1 0 32,-20 0-32,20 0-32,0-20 64,0 20-32,-1 0 0,1 0 0,0 0-32,1 0 96,-21 0-64,20 0 64,-2 0-64,2 0 32,1 0 0,-21 0 0,20-20-32,0 20 32,-1 0 0,1 0 0,0 0 0,0 0 0,0 0 64,-1-20-64,1 20 32,-20 0 96,20-20-64,0 20 0,19 0-64,-19 0 0,0-20 32,0 20-64,1 0 32,-3-19 0,2 19 0,-20 0 0,20-21 64,1 21-64,-1 0 0,0-19-32,-1 19 128,1 0-96,0-20 33,0 20-33,0 0 0,-1 0 0,1-20 32,0 20-32,0 0 0,0-20 0,-1 20 32,-19-21 0,20 21 32,0 0 32,0-19 0,1 19 0,-3 0-96,2-20 0,1 20 0,19-20 32,-40 20 32,18 0-64,3-19 32,-1 19 96,0-21 192,-20 21-223,20-20-1,-1 20-32,1-19-32,-20 19-32,20 0 0,0-20 64,0 20-64,-20-20 32,19 20 32,1 0 64,0-20-32,0 0-64,1 20-32,-3-20 96,2 1-64,0 19 0,21-20 32,-21 0-32,-2 0 32,-18 20 97,21-20-193,-1 0 160,0 0 160,0 1-64,19 19-64,-39-21-64,20 2 1,0-1-65,19 0 128,-19 0-224,0-20 96,0 21-32,1-2 128,-3 2-64,2-1 32,0 0-64,1 20 128,-1-20-128,-2 0-96,3 0-256,-1 1 512,-20-1-576,20 0-257,0 0-544,-20 20-160,0-20-2371</inkml:trace>
  <inkml:trace contextRef="#ctx0" brushRef="#br3" timeOffset="212102.1315">16634 8783 5829,'0'0'-512,"0"0"-2531,-19 0 1537,19 0 1026,0 0 864,0 0 1,0 0-482,0 0 226,0 0 1920,0 0 226,0 0-1122,0 0 320,0 0 257,0 0-673,0 0-801,0 0-224,19-20-64,-19 20-64,0 0 96,20-20 64,-20 20 256,20 0 385,-20 0-193,20-20-159,0 20-193,-20-20 0,19 1 96,1 19-64,20-21-224,-20 2 64,-1-2 33,1 2-1,21-1 256,-21 0-96,0 0 32,-2 20 1,3-20-97,-1 1 0,0 19-128,0-20 96,-1-1 32,1 21 64,0-19 1,0-1-97,0 0-32,-20 20 0,19-19 0,-19-2 0,20 21 0,0-20 0,-20 1 129,20 19-65,0-20-128,-1 0 0,1 0-64,-20 20 32,20-20-32,1 20 32,-21-20 0,20 20 64,-20-19-32,0 19-32,18-21 0,-18 21 0,0-19 0,20 19 0,-20 0 0,21-20 32,-21 0-32,20 20 64,-20-20-96,20 20 0,-20-20 0,19 20 32,-19-20 0,20 20 32,-20-20-32,20 20 0,-20-19 0,20 19-32,-20-20 32,0 20 0,20-21-32,-20 21 32,0 0 0,0 0 32,19 0 32,-19-19-32,0 19-32,0 0 0,0-20 32,0 20 0,20-20-32,-20 20-64,0 0 64,0-20-32,20 20 0,-20 0 0,0-20-64,0 20 0,20 0-97,-20-20-95,0 20-769,0 0-1185,0 0-5029</inkml:trace>
  <inkml:trace contextRef="#ctx0" brushRef="#br3" timeOffset="215283.3135">17646 7868 2466,'-19'0'2498,"19"0"-96,0 20-384,0-20-352,-20 0-577,20 0-224,0 0-353,0 0-352,20 0-63,-20-20 223,0 20 0,0 0 0,19 0 1,-19 0 63,0-19-96,0 19-95,0 0 95,0 0 64,0 0-96,0 0 33,0-20-129,0 20-32,0 0-64,20 0 0,-20-20-64,0 20 64,20 0 0,-20-20-64,0 20 64,20 0-32,-20-20 257,21 20-33,-21-20 0,18 20-32,-18-19-96,20 19 33,-20-20-65,0 20 0,21 0 96,-21-20-96,20 20 32,-20-20 32,20 20-64,-20-20 161,0 20-161,20-21-96,-20 21 0,0-19 0,19 19 0,-19-19 0,20 19 160,-20 0-224,0-21 224,20 21-160,0-19 32,-20 19 128,20-21 64,-1 1-64,-19 1-127,20 19 127,-20-20 32,20 20 0,-20-20-96,20 20 192,-20-20-320,0 20 160,20-20-31,-20 0-33,19 1-64,1-1 0,0 20 32,0-20 0,-20 0-64,21 20 32,-3-20-32,-18 20 96,20-20-96,1 20 0,-21-19 64,20 19-32,-20-20-32,20 20 64,-2-20 32,-18 0-64,21 0 0,-21 20 0,20-19 0,-20-2 0,20 21-32,-20-19 128,20 19-160,-1-21 64,-19 2 0,20 19 0,-20-20 0,0 20 0,20-20 0,-20 20 0,0-20 0,20 20-32,-20 0 0,0 0 64,20-20-96,-20 20 64,19-20 0,-19 20 64,20-19-64,0 19 32,-20-20-32,20 20-64,-20-20-129,21 0 418,-3 20-193,-18 0-64,0-20 0,20 20 64,0 0-32,-20-20 32,21 20-32,-1-19-32,-20-1 64,20 20-64,-1-20 32,-19 0-32,20 20 64,0-20 0,-20 20-64,0 0 64,20-20-64,-20 20 96,20-19-64,-1 19 32,-19-21-64,20 2 64,0 19-64,-20-21 0,20 21-32,0-19 64,-1 19 0,-19-19 64,20 19-96,0-21 128,0 21-224,-20-20 128,21 20 0,-3-20-32,2 20 64,0-20-64,-20 20 64,21-20-32,-21 20 32,20 0-64,-2-19 32,-18 19-32,21-20 32,-1 20-32,-20-20 64,20 20-64,0 0 64,-20-20 64,0 20-96,19-20-32,-19 20 0,20-20 0,0 20 32,-20 0 0,20-19 0,-20 19 96,20-20-224,-20 20 128,19 0-32,-19 0 32,20-21 0,-20 21 32,20 0-64,-20-19 96,20 19-64,-20 0 0,0 0-32,20-20 32,-20 20 32,0 0-128,19 0 192,-19 0-224,20 0 160,0-20-32,-20 20 32,21 0-64,-1 0 64,-20-19-64,20 19 64,-20 0 64,18 0-289,-18-21 161,21 21 129,-21 0-162,20 0 33,0 0 32,-20 0 0,20 0 32,-1-20-64,-19 20 64,20 0 65,-20 0-194,20 0 97,0-19-32,-20 19 0,20 0 0,-20 0 32,19 0-32,-19 0 64,20 0-32,0 0-32,-20-21 0,20 21 0,0 0 96,-20 0-128,19 0 96,1 0-64,-20 0 0,20 0-32,1 0 128,-1-19-96,-2 19 96,2 0 0,1 0-160,-21 0 128,20 0-32,0-20 0,-1 20-64,1 0 64,0 0-32,0 0 32,0 0-192,-1 0 96,-19 0 32,20 0 32,0 0 96,0-20-96,0 20 0,-1 0 32,1 0 0,0 0 0,0 0 0,-20 0-96,21 0 192,-1 0-128,-2 0 32,-18 0-32,21 0 32,-1-20-32,0 20 64,0 0-128,-1 0 96,1 0 0,0 0 32,0 0-64,0 0 96,-1 0-160,1 0 96,0 0 0,0-20 0,0 20-64,-1 0 160,1 0-192,0 0 32,0 0 96,1 0-64,-3 0 0,2 0 32,1 0 0,-1 0-65,0 0-159,-20 0-96,18 0 32,3 0 63,-1 0 129,0 0 96,19 0-32,-19 0-32,0 0 128,0 0-64,19 0-32,-19 0 0,20 0 0,-19 0 0,-1 0 0,-2 0-320,2 0 480,1 0-160,-1 0-64,0 0 64,-1 0 64,1 0-64,0 0 64,0 0-32,0 0-32,-1 0 128,21 0-128,-20 0 64,0 0-32,-1 0-64,1 0 128,0 0-64,0 0 32,1 0-64,-3 0 32,2 0 32,0 0-64,1 0 64,-1 0-64,-2 0 96,-18-20-32,41 20-128,-21 0 128,0 0-64,-1 0 64,1 0-32,20 0-32,-20 0 32,19 0 32,-19 0-32,0 0 0,0 0 32,19 0 0,-19 0 32,1 0-64,-1 0 32,0-20 64,-2 20-96,-18 0-288,0 0-1570,0 0-1249,-18 0-8199</inkml:trace>
  <inkml:trace contextRef="#ctx0" brushRef="#br0" timeOffset="222464.7242">17706 5981 4195,'21'0'1922,"-21"-20"-1377,18 20 1313,-18 0 31,0 0-223,0 0-705,0 0-609,0 0-64,20 0 161,-20 0-289,0 0-128,21 0-64,-1 0-448,20 0-417,-1 0-833,1-20-1473,-1 20-1858</inkml:trace>
  <inkml:trace contextRef="#ctx0" brushRef="#br0" timeOffset="222637.7341">18144 5941 1537,'18'20'641,"-18"-20"-609,20 0-64,1 0-32,-21 0 96,20 0-64,0 0-65,-2 0 33,3 0 1025,-21-20 1474,20 20-1250,0 0-801,-20 0-384,20 0-32,-1 0-545,1 0-3651</inkml:trace>
  <inkml:trace contextRef="#ctx0" brushRef="#br0" timeOffset="222766.7415">18500 5941 7655,'20'0'929,"-20"0"-737,21 0 1537,-3 0-159,2 0-609,0 0-801,1 0-448,-1 0-2339,0 0-3010</inkml:trace>
  <inkml:trace contextRef="#ctx0" brushRef="#br0" timeOffset="222889.7485">18778 5961 4772,'40'20'3235,"-20"-20"-3523,-20-20 544,20 20-64,-1 0-352,1 0-1826</inkml:trace>
  <inkml:trace contextRef="#ctx0" brushRef="#br0" timeOffset="222990.7543">19037 5961 4452,'20'0'224,"-2"0"-192,23 0 96,-21 0-320,0 0-321,19 0-1921</inkml:trace>
  <inkml:trace contextRef="#ctx0" brushRef="#br0" timeOffset="223077.7593">19274 5961 2626,'20'0'3651,"-20"0"-2273,0 0-866,20 0-352,-20 0-224,20 0-1121,-20 0-2979</inkml:trace>
  <inkml:trace contextRef="#ctx0" brushRef="#br0" timeOffset="223250.7692">19553 5961 2786,'39'0'641,"-19"0"416,0 0 1025,-20 0 64,20 0 192,0 0-1377,-20 0-737,19 0-160,-19 0-64,20 0 64,-20 0-160,20 0-320,0 0-1218,-20 0-2306</inkml:trace>
  <inkml:trace contextRef="#ctx0" brushRef="#br0" timeOffset="223380.7766">19970 6001 6534,'39'0'2242,"-39"0"-2274,20 0 64,-20 0-1089,20 0-3524</inkml:trace>
  <inkml:trace contextRef="#ctx0" brushRef="#br0" timeOffset="223531.7852">20306 6001 12523,'41'0'32,"-41"0"129,20-20 1184,0 20-1153,-20 0-352,19 0-1346,-19 0-3202</inkml:trace>
  <inkml:trace contextRef="#ctx0" brushRef="#br0" timeOffset="223661.7927">20685 6021 1281,'18'-20'-128</inkml:trace>
  <inkml:trace contextRef="#ctx0" brushRef="#br0" timeOffset="223949.8092">21339 5941 8295,'20'0'833,"-20"0"-993,20 0 1729,-20 0-1056,0 0-1762,20 0-4164</inkml:trace>
  <inkml:trace contextRef="#ctx0" brushRef="#br0" timeOffset="224094.8175">21557 5961 12459,'21'0'160,"-1"0"-95,-2 0 1312,-18 0-897,0 0-480,0 0-833,0 0-2530</inkml:trace>
  <inkml:trace contextRef="#ctx0" brushRef="#br0" timeOffset="224692.8516">20545 6001 6758,'0'0'1025,"20"0"448,-20 0 1378,20 0-1089,-1 0-801,1-20-641,0 20-256,0 0 64,1 0-224,-3 0-1570,2 0-6694</inkml:trace>
  <inkml:trace contextRef="#ctx0" brushRef="#br0" timeOffset="224822.859">21021 5981 11787,'20'0'288,"0"0"-2722,1 0-1378</inkml:trace>
  <inkml:trace contextRef="#ctx0" brushRef="#br0" timeOffset="224959.8669">21339 6001 10794,'60'0'1825,"-41"0"-1728,1 0 159,0 0 352,0 0-319,-20 0-1603,0 0-4355</inkml:trace>
  <inkml:trace contextRef="#ctx0" brushRef="#br0" timeOffset="227651.0209">14728 10134 12940,'20'0'-1986,"-20"0"-6534,0-19 7239,-20 19 3363,20 0 576,-20 19-2049,1-19 223,-1 0 1539,0 0-674,-20 0-1184,21 0-481,-1 0-256,-20 0-449,1 0-5060</inkml:trace>
  <inkml:trace contextRef="#ctx0" brushRef="#br0" timeOffset="227910.0357">13558 10094 6854,'-81'0'2530,"42"0"-2722,-1 0-288,1 0 448,19 0 320,-20 0-288,20 0-673,1 21-960,-1-21-577,0 0-1089</inkml:trace>
  <inkml:trace contextRef="#ctx0" brushRef="#br0" timeOffset="228438.0659">11930 9935 2754,'-20'0'-32,"0"20"513,-21-20 1408,2 20 578,-1 0-257,1 0-1409,-1 0-609,0 0 448,21-1 481,-1 1-448,0 1-353,40-2-31,0 1 31,19 0-480,21-1-1346,-1 2-4387</inkml:trace>
  <inkml:trace contextRef="#ctx0" brushRef="#br3" timeOffset="230528.1854">23126 10193 13965,'19'0'768,"1"0"-671,20 0 735,-1 0 193,2 0 32,-1 0-224,-1 0-737,-19 0-96,20 21 0,-21-21-96,1 20 0,-20-1 0,0 1 96,-39 20 96,-1 0 96,-19 0 193,19-1-97,-1 1 32,23-20-224,18 20 96,18-21 33,23 1 159,-1-20-32,-22 21-192,23-21-63,-21 0-162,19 0-383,-19 0-769,0 0-1025,-20 0-2274</inkml:trace>
  <inkml:trace contextRef="#ctx0" brushRef="#br3" timeOffset="230680.1941">23086 10452 13004,'20'-20'1249,"0"20"-448,39-20 1313,0 20-705,2 0-160,-2 0-800,-19 0-321,19 0-320,-19 0-1442,19 0-576,2 0-3716</inkml:trace>
  <inkml:trace contextRef="#ctx0" brushRef="#br3" timeOffset="243678.9376">18282 8286 3587,'0'40'448,"0"-21"-31,0 1 736,0 1-128,0 18 416,0 0 161,0 21-97,20-20-320,-20 40-32,0-21-320,0 21-384,-20-1-193,20 0-64,0 1 96,0-1-96,0 1-63,0-20-97,0-1 32,0 1-32,0-21 32,0 2 64,0-2-32,0 0-64,20-18-32,-20 19-256,0-20-161,0-1-63,0 2 95,20-21-95,-20 19-97,0-19-319,0 0-482,-20 0 65,20 0 993,0 0 448,-20 20-96,20-20-160,0 0-225,0 0 225,0 20 128,0-20 0,0 0 0,0 20 0,0-20 225,0 0 479,-21 0-415,21 20-354,0-20-287,0 0 256,0 0 64,0 0-32,0 0-929,0 0-2723,0 0-640</inkml:trace>
  <inkml:trace contextRef="#ctx0" brushRef="#br3" timeOffset="243802.9447">18261 9757 640,'-18'19'929,"18"-19"-545,0 0 385,0 0-256,0 0-1987</inkml:trace>
  <inkml:trace contextRef="#ctx0" brushRef="#br3" timeOffset="244009.9564">18282 9657 512,'0'-19'10634,"-21"19"-10057,21 0 640,0 0 0,0 0-448,0 19 31,0 1 33,21 20-64,-21 19-96,0-19-353,0 0-288,20-1 256,-20 1-160,0 0 0,0-20-96,0 0-32,0 0-96,0-20-576,0 20-610,0-20-767,0-20-1699,0 20-6181</inkml:trace>
  <inkml:trace contextRef="#ctx0" brushRef="#br3" timeOffset="244268.9713">18123 9836 9673,'0'-20'1473,"0"0"-1217,0 20 833,21 0-288,-21 0-481,0 20 1,18 0 95,-18 20-96,20 0 97,1-1-1,-21 1-288,40-20-96,-22 0 32,3 0 353,19-20 576,-20 0-193,-1 0-223,1-20-225,0-20 1,0 0-706,0 1-1729,-20-21-2498</inkml:trace>
  <inkml:trace contextRef="#ctx0" brushRef="#br3" timeOffset="244905.0077">18302 6260 10505,'-20'0'801,"20"0"-865,0 19 0,0 1 64,0 0 192,0 20 129,0 39-225,0 0 0,0 22 320,-21-2 289,3 39-33,-2 1 161,0 0-96,-21 20-193,23-20 65,-3-19 192,21-1-289,21-40-159,-3 1-33,2-1-96,1-19-160,-21 0-64,20-21 0,-20-19-96,0 20-448,0-40-257,0 20 96,0-20-288,0-20-1153,-20 0-2370</inkml:trace>
  <inkml:trace contextRef="#ctx0" brushRef="#br3" timeOffset="245272.0287">18044 6577 1729,'0'-60'6246,"-20"41"-2691,20 19-1633,20-20-544,-20 0-289,19 0-289,21-20-191,-20 1-129,19-1-31,-19 0-129,21 21 129,-21-22 63,-2 22-320,-18-2-192,21 2-96,-21 19 0,20 0-192,0 0-33,0 40 289,-1-1 96,21 21-64,0 0 65,-1-1-578,22-19 33,-3 0-129,3-1-32,-22-19-352,1-20-736,-20 0-2563</inkml:trace>
  <inkml:trace contextRef="#ctx0" brushRef="#br3" timeOffset="248014.1856">4346 1987 8456,'0'-20'3651,"0"20"-2690,0 0-641,0 20-32,0 0 577,0 0 128,0 0-576,0 19-289,0 1 0,0 19 64,20 1 96,-20-19 129,20 18-129,-20 20-192,0 0-64,-20 1 32,20-1-32,-20 21-64,20-21-32,-21 1 0,21-21 32,0 1 0,21-1 64,-21-19-32,0-1 32,0-18 0,20 19 0,-20-40 0,0 20 64,0-1-32,0-19 128,0 0 1,0 20-1,0-20 0,0 0-32,0 0-128,0 0 64,0 0 0,0 0-64,0 0-32,0 0-32,0 0 32,0 0 32,0 20-64,0-20 64,0 0-32,0 0-32,0 0 64,0 0 0,0 20 225,0-20-161,20 0-32,-20 20 128,20-20 160,-1 0-127,1 0-97,0 20-32,0-20-32,0 0-96,-1 0 32,1 20-64,0-20 128,21 19-32,-21-19 32,18 0-128,3 0 160,-3 0-64,3 0-32,-1 0 0,-1 0 32,21 0-32,-21 0 32,1 0-64,19 0 64,-18 0-64,18 0 128,1 0-96,-1 0 0,-19 0 0,39 0 0,-38 0-128,18 0 64,-1 0-96,3 0 224,-22 0-96,21 0 32,-1 0-64,1 0 224,-1 0-224,0 0 96,2 0 0,-2 0-96,1-19 64,19 19-96,-20 0 96,22 0-64,-22-20 64,0 20 32,1 0-64,-1 0 128,-19 0-32,19 0 0,-19 0-96,19 0 0,2 0 32,-2 0-288,0 0 127,1 0 33,-1 0-32,2-20 64,-3 20 96,3 0 0,-2-20 288,0 20-128,1 0-31,-1 0-33,2 0-64,-3-20-32,1 20 0,22 0-32,-22-20-96,1 20-65,-1-20 193,0 20-64,2 0 64,-2 0 64,1 0 129,-1 0-1,20 0-96,-19 0-32,-1 0-64,0 0 0,2 0 32,18 0 0,-19 0-64,-1-19 32,0 19 0,-19 0 0,19 0 0,2 0 0,-22 0 0,21 19 32,-1-19-64,1 0 32,-1 0 0,20 0 0,-38 20-32,18-20 32,1 0 96,-21 0-128,21 0 64,-21 0-32,22 0 32,-23 0-32,3 0-32,-1 0-160,-21 20 512,21-20-384,-20 0 64,0 0-32,-20 0 0,0 0-160,19-20 512,-19 20-160,0 0 0,0 0-64,-19 0-31,19-20-65,0 20 0,-20 0 96,20-19-192,0 19 31,-20-20 97,20 20-96,-20-20 32,0 0 0,20-20 0,-19 20 128,-1-20-352,20 0 128,-20 1-64,20-1 32,-21-19 0,21-1 192,-20 0-161,2 1 65,18-1 128,-20-20-384,20 21 416,0-1-224,0 1 96,0 20-192,0-22 32,0 23 96,0-3 0,0-19-65,0 41 65,0-21 32,-21 20-32,21 0-352,0 0 544,-20 1-32,20-1-128,-20 20 32,20-20-64,0 20 64,-19 0 32,19-20 96,0 20-64,-20 0-256,0-20 224,0 20 256,0 0-224,1 0-96,-21 0 64,20 0 32,-21 0 0,-17 0-32,17 0 0,-18 0-64,0 0-64,19 0 32,0 0 64,1 0-33,-21 0 130,1 0-97,0 0-1,-22 0-191,2 0 224,0 0 289,19 0-354,-40 0 162,21 0-129,0 0 96,-20 0-160,20-20 160,-20 20-64,20 0 0,-21 0-32,20 0 32,-19 0 0,19 0 128,-19 0-192,0 0 224,0 0-160,0 0 160,-1 0-224,1 0 384,0-19-352,-20 19 0,19 0 128,1 0-96,-20 0 0,20 0-32,-21 0 160,1-20-192,20 20 128,-19 0 225,-2 0-193,1 0 256,0 0-64,-1 0-192,-18 20-96,-1-20-64,19 19-32,1-19 64,1 20 96,-1-20-96,-21 0-64,21 20 224,-19-20-224,-2 0-416,41 0-1634,0 20-10058</inkml:trace>
  <inkml:trace contextRef="#ctx0" brushRef="#br0" timeOffset="263754.0858">14291 357 10281,'0'-19'1378,"0"-1"159,0 20-256,0-20-384,0 20-64,20 0-64,-20 0-289,0 0-256,0 0 32,20 20 33,-20-20-193,0 20-32,0-1-128,0 22 96,0-2-64,21 21 64,-21-1-32,0 21 32,0-1-32,20 0-32,-20 21-32,0 0 64,0-1 0,0 20 96,0-20-128,-20 0 32,20 1 32,0 19 96,0 0-256,0 1 160,0 19 96,0 0-192,20-20 0,-2-20 32,-18-19-64,20-1 96,-20 20 0,21-19-160,-21 0 64,20-1 32,-20-19 160,0 19-192,0-20 31,0 2 130,20-3-65,-20 3 32,0-2 0,0 1-32,20-1-32,-20 1 64,0-1-64,19-18 64,-19-2-32,0 0 32,20 2-64,-20-22 160,0 21 0,20-20-128,0 0 128,-20 0-64,39 0 64,-19-20 0,20 19-64,-1-19 32,1 21-64,1-21 0,18 0-32,0 19 129,21-19-129,-1 0 0,20 0-64,-20-19-33,41 19 33,-21-21 96,20 21-192,1-19 224,-2 19-192,1 0 192,0 0-64,21 0 32,-2 0-64,-19 0 64,21 0-32,18-20-32,-18 20 64,18 0-32,1 0-32,-1 0 64,2 0-32,-2-20 32,21 20 32,0 0 0,20-20-32,-21 20-96,21-20 64,-1 20-32,0-20-64,21 0 0,-20 20-256,19-19 64,1-1-1,-2 20 65,-17-21 192,17 21 32,-37 0 32,18 0-32,-20 0 32,-19-19-32,0 19 0,-21 0-32,22 0 32,-22 0 0,-19-20-32,1 20 32,-1-20 0,-20 20-64,-20-19-128,0 19-96,-18-21-1,-22 1 129,1 1 96,0-1 64,-21-20 64,1 0 128,-20 1 97,20-1-33,-20 0-32,0-19-64,-20-2-160,20-18 96,-20 20-96,20-21 0,-19 1 0,19-1 32,-20 0-64,0-19 32,20 0 0,-20 0 32,20-20-128,0 19 64,0 1 96,0 0-32,0 20-160,0 19 0,0-20-32,0-19 32,-20-1 128,20-19 0,0 1 64,0 18 64,0-20 64,0 40-32,0-19-32,20 21 65,-20 18-97,0 0-224,0 20-257,-20-20-255,20 21-161,0-1 96,0 0 289,-19 1 320,19 18 256,0 2 416,0-1 225,0 0-288,-20 1-353,20 19-224,-20 0 0,-1 0-161,1 0 1,2 0 64,-23 0 32,21 19 32,-19-19 128,-1 0 0,-19 0 96,-1-19 32,1 19-64,-20 0 0,-2 0 32,2 0-128,0 19 0,-20-19 0,0 0 0,-1 0 0,1 0 0,-20-19 0,-1 19 0,-19-21 0,1 1 0,-2 20 33,2-19-1,-1 19 0,-19 0-32,-2 0 32,2 0 32,-22 0-64,22 0 0,0 19 0,-22-19 0,2 0 0,-1 20 0,1-20-64,-2 21 96,2-21-64,-20 0 64,19 19-32,1-19 32,-2 0 64,2 0 160,20-19-128,-22 19 160,2 0-192,-1 0-63,20 0 31,-20 0-257,1 0 161,0 0-64,-2 0 0,2-21 128,19 21-32,-19 0 0,18 0 96,2-20 0,-21 20-64,41 0-32,-2 0-448,2 0-1474,19 20-8039</inkml:trace>
  <inkml:trace contextRef="#ctx0" brushRef="#br0" timeOffset="266966.2696">13576 11684 3459,'-18'0'2146,"-2"0"-1121,20-20-801,-21 20-769,21-19-1280,0 19-930</inkml:trace>
  <inkml:trace contextRef="#ctx0" brushRef="#br0" timeOffset="267434.2963">13576 11486 12427,'20'0'513,"-20"0"-673,0 40 384,21-21 32,-1 41-128,0 19 0,0 1-32,-20 19 33,19-20 319,-19 21-320,0-41 0,0 1 192,20-21 353,-20 1-64,-20-40 320,20 0 864,0-20-1408,-19-19-193,-1-21-160,0 1-64,0-21-128,-1 0 384,21 1-480,-20-20-673,40 20-64,1 19 576,-1 20 353,39 21 96,1-2-32,-21 21 32,21 21-96,-1 18 96,-18-19 0,-21 40-32,-20-21 64,0 21 129,-20-21 319,-41 1 353,22 0-64,-21-1-545,1-18-352,19-2-353,1-19-800,19 0-352,20 0-2883</inkml:trace>
  <inkml:trace contextRef="#ctx0" brushRef="#br0" timeOffset="268220.3412">14390 11823 14862,'-38'20'576,"-23"0"-576,22 19 384,-21 1-255,21 0-161,-1 20 0,1-21 0,39 21-129,0-20 1,19-21 96,1-19 32,40 0 64,-21 0-32,1-19 32,19-21 0,-18 0 32,-21 1 225,-2-1 31,-18 0-32,0 0-288,0 21 0,0-2 32,-18 21-32,18 21-128,-20-2 96,20 21 0,0 0 0,0-20 32,20 19-128,-2 1 128,2-20 32,1 0-32,-1-20 96,-20 0 160,20 0 161,0 0 191,-20-20-223,0 0 63,0-20-96,0 21-63,0-21-386,0 20 226,0-21-193,0 22-97,19 0 97,21 19 0,-20-21 0,19 21 32,-19 0 64,20 0-192,-20 0 160,19 0-32,-19 0 32,-20 21 32,21-21-64,-21 0 160,0 0-64,-21 0-32,21 0-64,-20 0 0,0 19 32,1 0 32,-1 2 160,20-1-31,0 0-290,0 0 258,0 19-290,0-19 97,20 0 32,-1 0-160,1-20 64,21 0 96,-21 0 0,-2-20 96,2 0 32,1-19 64,-21-1 64,0 20 161,0-21-353,0 22-32,0 0 32,0-2 0,0 21-96,-21 0-64,21 21 0,0-2 64,0 0 64,0 22 32,0-21 0,21 20-32,-1-21-64,0 1-129,-1 0-191,1 0-1282,20-20-1889</inkml:trace>
  <inkml:trace contextRef="#ctx0" brushRef="#br0" timeOffset="269101.3917">15046 11823 10249,'-20'40'1794,"20"-1"-1698,0 20 449,-20-18 640,20-1-673,0-1-448,0 1-64,0-20 64,0 0 0,0-20 32,0 20 289,0-40 383,0 0-447,0 0 127,20-20-127,-20 1-289,20 19-289,-20-20 161,20 0-96,0 40 160,-1-19-64,-19 19 32,20 19 64,-20 0 96,20 22 0,-20-21-96,0 20 64,0-21-128,0 21 64,0-20-128,0 0-32,20-20 256,-20 0 288,0-20 161,0 0-161,0 0 129,0 0-65,0 1-160,0-1-640,21 0 32,-21 0-257,18 0 321,2 20 224,0 0 0,-20 0 32,21 20-32,-21 0 32,0 0 32,20-20 32,-20 39-224,0-19 224,20 0-577,-1 0-95,1 0-449,20-20-160,-20 20 31,-1-20 802,21-20 448,-20 20 96,0-40 609,-1 20 480,1 0 289,0 1 31,-20-1-288,0-20-31,0 40-770,-20-20-512,0 20 160,1 0-256,-1 0-32,0 20 0,0 20-97,0-20 97,20 19-96,0-19 224,20 20-64,0-20-32,0-1-96,39 1-65,-19-20-63,-1 0-321,2 0-95,-21-20-353,0 20-609,-2-19-32,-18-1 1442,0 0 224,-18 0 192,-2-20 384,0 21 609,20-1 353,-21 0 63,21 20-416,0-20 32,21 20-640,19-20 352,-1 20-545,1 0-256,19 0-64,-19 0-289,-1 0-1056,1 0-801,-40-21-801,20 21-6694</inkml:trace>
  <inkml:trace contextRef="#ctx0" brushRef="#br0" timeOffset="269288.4024">15860 11645 10505,'0'39'2050,"20"21"-128,-20-1 641,0 1-417,0 19-801,0-19-929,0 0-352,0-1-160,0-19-352,0 19-961,0-39-1026,20 0-480,-20 0-2722</inkml:trace>
  <inkml:trace contextRef="#ctx0" brushRef="#br0" timeOffset="269619.4213">15939 12141 3683,'0'-40'8392,"0"40"-6502,0 0 64,0 20-609,20 0-1057,-20 0-256,41-20 32,-23 20 0,22-20-160,1 0-160,-21 0 256,-2-20 32,-18 0-256,0 0 128,0 0 96,-18 0 0,-2 1-32,0-1-32,-1 20 256,1 0-128,20 0 160,-20 20-288,20-1 224,0 1-128,0 20 128,40-20 32,-19 0-159,19-1-258,-1 1 161,1-20 96,-1 0 192,-19 0-127,0-20-97,0 20-641,-20 0-704,0-19-1314,0 19-3298</inkml:trace>
  <inkml:trace contextRef="#ctx0" brushRef="#br0" timeOffset="269930.4391">16575 12002 13676,'-20'20'641,"-1"-20"288,-17 0 1377,17 20-1633,1 0-673,-18-20 192,17 19-288,1-19 96,20 40-32,0-20 64,0 0-64,20 0-256,1-1-65,17 1 193,-18 0 32,1 0 32,-1-20 0,-2 20 96,-18-20 96,-18 20 96,-2-20-64,-1 19 192,1-19-127,-18 0-193,17 20-64,1-20-705,-20 0-1057,40-20-4035</inkml:trace>
  <inkml:trace contextRef="#ctx0" brushRef="#br0" timeOffset="270766.4869">17666 11565 14958,'-20'-20'1089,"1"1"-673,-21 19-128,0 0-288,-19 19-64,19 1 0,-19 20-32,18 19 32,23 1 64,-2-1 0,20 21-64,20-1 128,-2-39 64,43 20 32,-2-21 33,20-19 319,1-20 193,20 0-1,-21-20-31,0-19-128,-19-1-65,-41-1 97,1-18 287,-20 0-736,-39-1 225,-1 1-385,-19-1-449,-22 1 1,2 19 288,0 20-1,19 20 129,1 0-96,19 20 160,1 0 96,39 20 129,0-1 159,20 1-192,39 0-64,-19-1 0,19 1 65,0-20-1,1 0-320,-21 0-289,22-20-1088,-21 0-1634,19 0-3043</inkml:trace>
  <inkml:trace contextRef="#ctx0" brushRef="#br0" timeOffset="270889.494">18322 11961 18001,'59'0'928,"-59"0"-511,20-19-1,-20 19-1217,0-19-3523</inkml:trace>
  <inkml:trace contextRef="#ctx0" brushRef="#br0" timeOffset="274208.6838">17330 12598 11530,'-20'20'32,"20"-20"-384,0 0 1441,0 0 353,0 0-642,20 0 33,18 0-160,3 0-225,18 0-192,20 0-128,1 0-31,-1 0 63,1-20 0,19 20-96,0-20-64,-20 20-448,-19-20-802,-1 20-287,-18 0-1538,-21 0-3876</inkml:trace>
  <inkml:trace contextRef="#ctx0" brushRef="#br0" timeOffset="277665.8815">20227 4054 14381,'0'0'-320,"20"0"-129,1 19 289,-1 21 0,-2 0 224,3 19 256,-1 1-95,0-1-33,0 1 0,-20 0 192,19-21 1,1 1-97,0-20-96,-20 0-128,0-20-32,20 20-480,-20-20-1058,0-20-2401</inkml:trace>
  <inkml:trace contextRef="#ctx0" brushRef="#br0" timeOffset="277976.8993">20069 4411 12171,'-40'0'1441,"20"0"-1152,20 0 287,0 0 513,0-20-96,0 20 128,0-20-736,20 1-289,0-2-32,0-19-64,-1 1 0,1-1-96,0 0 64,-20 0-129,20 21 322,0-21 31,-1 21-160,21 19-96,-20-21 0,21 21 160,-23 0 256,23 21-224,-1-2 0,-1 1-64,1 0 33,-1-20-65,1 19-833,19-19-1762,-39 0-10729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55:19.65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18223 576 9480,'38'-40'2147,"-38"21"-386,21-1-1056,-21-1-417,0 21 449,20 0 32,0 41-193,0-2-256,-1 21-224,1 39-63,-20 1-66,20-1-159,-20 20-96,0 0-128,0-19 255,-20-21 161,0 0 97,20-38 31,-19-22 416,19-19-256,0 0-255,0-19-33,0-22-97,0 2-95,19-21-128,1 20 256,0 1 0,0 19 160,19 0 32,-19 20-32,20 0 32,-19 20 0,-3 0-64,2 19 0,0 1 33,-20 20-258,21-21-255,-21 2-417,0-2-768,0 0-1314,20 2-5381</inkml:trace>
  <inkml:trace contextRef="#ctx0" brushRef="#br0" timeOffset="375.0213">18897 1311 17232,'20'0'224,"-20"0"-320,0 0-192,0 0 95,-20 20 97,20-20 96,-20 40-32,20-1-320,0 2-225,20-2 129,0 21 64,0-21-33,19-19 321,1 0 160,1-20 64,-2 0 1,1-20 31,-1 0 128,-19-19-32,0-1 64,-20 0-223,-20 0-97,0 20 0,-19 1 288,-22-1 64,23 20-128,-23 0-256,22 0 64,19 20 161,0-1 127,20 22-96,0-22-32,40 1-288,-1 0-256,22-1-161,-2-19-608,1 0-2050,-1 0-8840</inkml:trace>
  <inkml:trace contextRef="#ctx0" brushRef="#br0" timeOffset="677.0387">19632 695 17936,'0'-40'-384,"0"40"0,-20 0 256,0 0 96,1 40 640,-1 0-95,-20 0-353,19 39 64,3-19 417,18 20-161,0-22-320,0 22 0,18-20-192,23 0 64,-1-1-64,-1-18-32,1-22-288,19 20-481,-19-19 0,-20-20-128,-1 0-448,1 0-1249,0 0-6919</inkml:trace>
  <inkml:trace contextRef="#ctx0" brushRef="#br0" timeOffset="851.0487">19790 1113 2402,'-19'19'14670,"19"-19"-15439,0 20 929,19-20 160,-19 20 449,40 0 128,-19 0-641,17 0-288,23 0-384,-22-1-481,1 1-769,0 0-2401</inkml:trace>
  <inkml:trace contextRef="#ctx0" brushRef="#br0" timeOffset="1046.0598">20108 1073 15214,'-20'0'128,"20"0"-160,-19 0 256,19 0 545,0 20 544,-20-20-608,0 39-641,0 1-64,-19 0-256,19 19-417,0-19-352,-1 1-641,1-2-1056,20-20-2211</inkml:trace>
  <inkml:trace contextRef="#ctx0" brushRef="#br0" timeOffset="1355.0775">20227 596 16335,'20'-40'-160,"-20"40"128,41 0 480,-23 0-63,23 20 543,-1 20-159,19-1-609,-19 21-64,-1 19 65,1 2 191,-1-3 0,-19-18-288,0 20 128,-20-21 33,0 1-97,-20 19 0,-19-18 96,19-3-448,-20-17 0,1-2-1250,19 0-1280,-20 2-4645</inkml:trace>
  <inkml:trace contextRef="#ctx0" brushRef="#br0" timeOffset="3340.191">2122 3556 5541,'0'0'4228,"0"0"-4068,0 0 641,0 0 192,21 0 288,-21 0-128,20 0-448,0 0-225,-2 0-192,23 0 129,-1 0-193,-1 0-128,21 0-64,19 0 64,0 0-96,21 0 32,-1 0-32,0 0 64,0 0-64,21 0 96,-1 0 0,0 0 289,19 0 95,-18 0 193,-1-20-225,-20 20-256,-20 0 1,1 0 63,-20 0-224,-1 0 64,-19 0-96,-20 0-96,-1 0-385,1 0-640,-20 0-672,0 0-1218,0 0-5509</inkml:trace>
  <inkml:trace contextRef="#ctx0" brushRef="#br0" timeOffset="10450.5977">5795 3497 5829,'0'0'1057,"0"0"-993,20 0 352,-20 0 321,0 0 833,20 20-289,-20-20-737,19 0-255,1 0-33,0 0 128,1 0 129,-1 0-161,18 0 32,-17 0-159,19 0 63,-21 0-160,21-20-32,0 20-64,19 0 0,-19 0-32,19 0 0,2 0-32,-22 0 32,21-20 0,-21 20 0,1 0-32,-1 0-64,1 0 32,0 0-96,-1 0-96,1 0 95,-19 0 1,17 0 32,-17 0 128,19 0-32,-22 0 64,3 0 96,19 20 32,-20-20-95,19 0-33,1 0 32,0 0 0,-1 20 0,2-20-64,-3 0 64,23 0-64,-2 0 0,1 0 32,-1-20 0,0 20 0,1 0 128,-1 0 32,2 0-128,-2 0-32,0 0 32,1 0-64,-1 0 0,22 0-64,-22 0 0,-1 0 0,3 0 32,-2-20 32,1 20-32,19 0 64,-20-20 0,2 20-32,-2 0 128,0 0 0,1-20-64,-1 20-96,1 0 32,-1 0-96,20 0-128,-18-20-32,-2 20 64,1 0 32,-1 0 96,20 0 64,0 0 0,-18 0 32,18-19 0,-19 19 32,19 0-32,-20 0 0,2 0-64,-2 0 32,0 0-32,21 0-64,-21 0-33,0 0-31,1-20 128,-1 20 32,20 0 0,-18 0 0,18 0 32,-19 0-32,19 0 0,-20 0-32,20 0-32,-18 0 64,18 0-32,-20 0 64,1 0-32,19 0 0,-20 0 0,22 0 0,-22 0 0,20 0 0,-19 0 0,19 0 0,1 0 0,-20 0-224,19 0-224,0 0-1,-20 0 161,22 0 224,-22 0 32,-1 0 32,23 20 0,-22-20 0,1 0 0,20 0-32,-22 19 32,3-19 0,-2 0 0,20 0 0,-19 0 0,-1 20 0,0-20 32,22 0 32,-22 20-32,1-20 32,-1 0-64,20 0 0,-18 20 0,18-20 0,-20 0-32,1 20 64,19-20-64,-20 0 64,2 0-32,18 0 0,-21 20-32,23-20 32,-2 0 32,0 0 0,-20 0 32,22 19 32,-2-19 192,0 0 1,0 0-193,0 20-32,2-20-64,-2 0 0,0 0-64,0 0-128,1 0-33,20 0 161,-1-20 64,-20 20 64,20 0 32,0 0 1,1 0-97,-1 20 0,0-20-65,0 0 33,1 0-32,19 0 32,0 0 0,-19 0 64,19 0 0,-1 0 129,1-20 159,0 20-32,1 0 0,-1 0-160,-1 0-128,22 0 0,-21 0 0,20 0-32,-1-19 32,2 19 0,-2 0 32,2 0 33,19 0 351,-21 0 225,22 0-97,-22 0-128,1 0-159,20 0-129,-20 0 0,1 0-96,-2 0 32,1 0-64,-1 0 32,-19 0 32,-19 0-64,-1 0 0,-19 0-96,0 0-481,-42 0-1472,-18 0-5575</inkml:trace>
  <inkml:trace contextRef="#ctx0" brushRef="#br0" timeOffset="11316.6473">14014 2444 6213,'0'0'321,"-21"0"-225,21 0 416,0 0-480,-18 0-96,18 20 64,0-20 32,0 19 0,-20 1 225,20 0 671,0 0 226,0 20-1,0-1-160,0 1-225,0 19-255,20 2-193,-20 18-64,0 0-64,0 1 129,-20-1-65,20 0-96,0 2 64,0-22-128,0 1-96,20-1-32,-20-19-160,0 0 96,18-1 0,-18-18-288,0-21-1154,0 19-2209</inkml:trace>
  <inkml:trace contextRef="#ctx0" brushRef="#br0" timeOffset="12181.6968">13955 2424 9160,'-21'0'673,"1"0"-257,20 0 289,0 0-353,0 0 705,20 0-288,-20 0-128,21 0 223,-1 0-319,19 0-193,1 20-96,19-20-127,-19 0-65,39 0-64,0 0 0,0 0 64,2 0-192,18-20-65,0 20-223,-20 0 64,21 0 192,-21 20 31,0-20-415,1 0 127,-1 20 289,0-20 96,-18 0-160,-2 0-96,-19 19-481,-1-19 225,1 0 383,-20 0-159,-1 20-192,1-20 95,20 0-95,-19 0 320,-3 0 288,-18-20 32,20 20 544,-20 0 193,0 0-320,0 0-65,0 0-191,21 0-257,-21 0-64,0 0 0,0 20-1,0-20 1,0 20 32,20-20 0,-20 20-32,0 0 32,20 0 32,-20 19-64,0-18 32,18 18 32,-18-19-32,0 20 32,21 0-32,-21-2 0,0 3 33,0-1-33,0-1 0,0 21 32,0-20-97,0 19 1,0-19 96,0-1-32,0 2 32,0-1-32,0-1 33,0 1-1,0 0 0,0-1 32,20-19 32,-20 0-32,0 0-96,20 0-321,-20 0-928,20-20-1762</inkml:trace>
  <inkml:trace contextRef="#ctx0" brushRef="#br0" timeOffset="13732.7855">19492 2881 5797,'0'0'2370,"0"0"65,0 0-289,0 0-353,0 0-640,0 0-928,41-20-33,-1 20 96,-1-20 0,21-1 97,-1 21 63,20-19-96,-18 0 33,-2-1-193,0 0-64,-19 20-224,0-21-96,-40 21-257,19-19-319,-19 19-97,0 0-416,0 0-1378,0 0-2658</inkml:trace>
  <inkml:trace contextRef="#ctx0" brushRef="#br0" timeOffset="14085.8057">19672 2583 8776,'0'0'704,"0"0"-768,0 0 417,-20 19 31,20 1-64,-40 20-127,20-20-129,1 19 0,-21 2-32,-1-2 96,23-20 545,-2 22 159,0-21 33,20 0-96,0-20-321,0 20 129,20-1-65,0-19 33,19 20-193,1 0-160,19-20-96,1 0 1,-1 20-97,-19-20-321,-1 20-800,2-20-1569,-21 20-4741</inkml:trace>
  <inkml:trace contextRef="#ctx0" brushRef="#br0" timeOffset="40224.3007">6431 5226 1505,'0'0'1121,"0"0"1025,0 0 32,0 0-96,0 0-480,0 0-577,0 0-161,0 0 321,0 0-128,0 0-192,0 0-320,0 20 256,0-20-97,20 20-63,19-20-33,1 0-223,-1 19-161,21-19-64,-21 0-160,1 0 0,1 0-160,-3 0-801,3 0-929,-21-19-864,-2 19-5318</inkml:trace>
  <inkml:trace contextRef="#ctx0" brushRef="#br0" timeOffset="43270.4749">15125 4212 9096,'0'0'1313,"0"0"225,0 0-769,0 0-449,0 0 224,20 0-31,0 0-129,1 0-352,17 0 32,3 0-64,18 0 64,-19 0-32,19 0-32,1-20 0,-21 20 0,1 0-32,1-20-224,-23 20-417,2 0-736,1 0-1249,-21-19-2884</inkml:trace>
  <inkml:trace contextRef="#ctx0" brushRef="#br0" timeOffset="43602.4938">15305 4054 448,'0'0'6086,"0"0"-6150,-40 19 64,19 1 160,-19 0 448,1 20 353,-21-21-288,21 1-129,-1 0 193,1 0 256,19 0 256,20 0-480,-20-20-321,40 19 129,0 2-97,-1-21-255,41 19-97,-21 2-32,21-21-128,-1 19-192,-18-19-449,-1 20-1665,-1-20-4164</inkml:trace>
  <inkml:trace contextRef="#ctx0" brushRef="#br0" timeOffset="44763.5603">17389 5166 4548,'-21'0'2082,"21"0"-224,0 0-161,0-19-255,0 19 191,0 0-352,0 0-608,21 0-32,-21 0-65,0 0-63,20 19-97,0-19-128,-1 0-96,21 20 225,19-20-257,1 0 96,19-20-192,21 20-96,-21-19 96,1 19-128,-1-21-224,-20 21-64,2 0-257,-23 0-352,-17 0-384,-1 0-193,-20 0-159,0 0-161,-20 0-1697</inkml:trace>
  <inkml:trace contextRef="#ctx0" brushRef="#br0" timeOffset="45031.5756">17567 4987 8936,'0'0'609,"0"0"-1186,-20 0-1057,20 0-1729,-19 0 961,-21 0 2050,20 20-353</inkml:trace>
  <inkml:trace contextRef="#ctx0" brushRef="#br0" timeOffset="45167.5833">17409 5027 672,'-79'60'3716,"38"-40"-1250,21-1-576,0 2-769,20-2-256,0 1-65,20 1-159,21-2-128,17-19-97,-17 20-160,38 0-128,-20-20-96,1 19 0,-1 2-416,2-1-2050,-43-1-6503</inkml:trace>
  <inkml:trace contextRef="#ctx0" brushRef="#br0" timeOffset="50619.8952">13596 5783 4644,'-20'0'1377,"20"0"161,0 0 63,0 0 161,-18 0-65,18 0-608,0 0-608,0 0-289,18 0-64,-18 0 64,20 0-31,21-21-65,-1 21-32,-1 0 32,21 0 96,-1 0-64,20 0-64,0 0-64,21 21 0,19-21-32,-20 20 32,41-20-32,-21 0 32,19 19-32,-19-19 96,21 0-64,-41 0-64,0 0-577,-20 0-512,-18-19-993,-22 19-2594</inkml:trace>
  <inkml:trace contextRef="#ctx0" brushRef="#br0" timeOffset="54478.116">6253 7253 6950,'-21'0'2242,"21"0"-672,0 0-33,0 0-320,0 0-192,0 0-256,0 0-289,0 0-63,0 0-65,0 0-32,0 0-31,0 0-1,21 0 0,-3 0-63,2 0-161,21 0-32,-3-20 160,23 20 32,18 0-224,-20 0 32,21 0 32,20 0-64,-21 0-32,20 20 64,20-20-128,-19 0 64,19 19-192,-1-19-129,-19 0 161,0 0 128,0 0 64,1 0-64,-40 0 32,19-19-32,-18 19 64,-23 0-96,-17-20-256,-1 20-737,-20 0-1442,0 0-5572</inkml:trace>
  <inkml:trace contextRef="#ctx0" brushRef="#br0" timeOffset="57537.2908">9508 7074 4067,'-20'0'577,"20"0"448,0 0 737,-20 0 480,20 0-288,0 0-641,0 0-160,0 0-64,0 0 64,0 0-128,0 0-577,0 0 129,20 19 128,19-19-289,1 0-192,19 0-192,22 0 0,18 0 0,0 0 32,0 0-32,1 0-32,-21 0-256,0 0 0,-20 0-321,1 0-1088,-40 0-1346,-20 0-10890</inkml:trace>
  <inkml:trace contextRef="#ctx0" brushRef="#br0" timeOffset="67392.8546">7701 7014 7815,'-21'0'961,"21"0"128,0 0 480,0 0-95,0 0-481,0 0-513,0 0-416,0 20 321,0-20 95,0 0-32,0 20-95,0-20 63,0 20 33,0-1-33,0 2-128,0 19 33,0-1-97,0 1-64,0-20-64,0 19-96,0 1 64,0-20 0,21 0-128,-21-1 96,0 1-96,20 0 32,-20-20-224,0 20-449,0-20-512,0 0-705,0 0-1409,0 0-3235</inkml:trace>
  <inkml:trace contextRef="#ctx0" brushRef="#br0" timeOffset="67832.8798">7581 7272 8071,'-18'0'865,"18"0"608,-21 0 513,21 0-320,0 0-545,-20 0-577,20 0-319,0 0 31,0 0 64,0 0-96,20-19-63,-20 19-97,0-20-32,0 20 32,21-20-32,-21 20 0,0-20 0,18 0-32,-18 20 0,0-19-32,20-2 64,-20 21-32,0-19 0,20 19-32,1-21 0,-21 21 0,20-19 0,-20 19 32,18-20-64,-18 20 128,0 0-96,21 0 32,-21 0 32,20 20 64,-20-20 0,20 19 32,0-19-128,19 21 0,-19-21-128,20 19-993,-20-19-2467</inkml:trace>
  <inkml:trace contextRef="#ctx0" brushRef="#br0" timeOffset="69572.9793">13736 6597 10698,'0'0'1185,"0"0"-160,0 0-160,0 0-353,0 0-352,-20 21-64,20-2-64,0 0 64,20 21 0,-20 0 193,20 0-33,0-20-64,-1 20-128,1-21 64,0 21 33,21-40 31,-23 20 128,22-20 64,1-20 129,-2 20-321,-19-40-64,0 21 32,0-21 32,-1 20-95,-19-20-33,0 0-160,0 21-33,0-2-159,-19 2 32,19 0 64,0 19 32,-20 0-33,20 19 1,0 0 224,20 2 32,-20 19-64,19-1 0,1 21-32,0-21 0,0 1 32,0 20 0,-1-21-32,-19 1 64,0 19 0,0-19 96,0-19 257,-19 18 31,-1-19 161,0 20 95,-20-40 193,1 19-416,-1-19 159,1 0-512,-22 0-160,23-19-256,17-1-64,-19 0-289,20 0-320,1 20-512,19-20-962,19 1-1985</inkml:trace>
  <inkml:trace contextRef="#ctx0" brushRef="#br0" timeOffset="69940.0003">14410 6696 11755,'0'0'768,"0"-19"578,0 19 415,21 0-383,-21 0-353,20 0-481,0 0-224,19 0-159,1 0-65,-20 0-64,19 0 32,-19 0 32,0 0-352,0 0-609,-20 0-737,20 0-1120,-20 0-3300</inkml:trace>
  <inkml:trace contextRef="#ctx0" brushRef="#br0" timeOffset="70127.011">14431 6796 2530,'20'20'2434,"0"-20"993,0 0-608,19 0-1281,-19 0-321,20 0-545,-21 0-479,21 0-161,-20 0-129,0 20-223,-1-20-481,1 0-928,0-20-2980</inkml:trace>
  <inkml:trace contextRef="#ctx0" brushRef="#br0" timeOffset="70438.0288">15006 6438 8616,'20'0'1954,"-20"0"-1250,-20 0 417,20 0-288,0 20 224,0 0-128,0 19-288,0 1-97,0 0 161,0 19-97,0-19-255,0 20-161,20-20-192,-20-20 64,20 19-128,0 1-224,-20-20-257,20 0-384,-20 0-1025,19-20-4003</inkml:trace>
  <inkml:trace contextRef="#ctx0" brushRef="#br0" timeOffset="75407.313">2440 8604 544,'0'0'6822,"0"0"-6950,0 0-64,0 0 256,0 0 353,0 19 896,0-19-320,20 0-289,-20 0 129,21-19 32,17 19-128,-18 0-417,1 0-224,-1 0-96,19 0-32,-19 0 32,0 0 0,0 0 0,19 0 0,-19 0 0,20-20 32,-21 20-64,21 0 64,0 0-96,-19 0-64,17 20 64,-18-20 32,21 0-64,-23 19-96,23-19-1,-1 21 97,-1-21 96,1 19 0,-1-19 32,21 0 32,-1 21-64,20-21 32,2 0 33,-2 0 159,-20 0-128,20 0-32,22 0-64,-2 0 32,0 0 32,0 0-64,1-21 0,17 21 0,3 0 0,-1-19 32,21 19 32,-21-21 32,-1 21 128,21-19-63,-19 19-1,18-20-32,-19 20-96,21 0-32,-21 0 0,0 0 0,-1 0 0,22-20 0,-21 20 0,1 0 0,-1 0 0,-1 0 32,1 0 0,-20 0-32,21 0-32,-1 0 32,-20 0 0,21 0 32,-1 0 0,-1 0-32,-19 0 64,0-20-32,21 20-32,-21 0 32,0 0 32,-18 0-32,18 0 32,0 0-96,0 0 64,1-20 32,-21 20 64,20 0-128,-20 0 0,20 0 0,-20 0 0,2 0 0,-2 0 0,0 0 0,0 0 0,20 0 0,-20 0 32,2 0 0,-2 0 0,0 20-32,0-20 0,2 0 0,-2 0 0,0 0 0,0 0-32,0 0 32,20 0 0,1 0 0,-20 0 32,19 0-32,-19 0 0,19 0 0,0 0 0,-20 0 0,20 0 0,-20 0 0,21 0 0,-20 0 0,19 0 0,1 0 0,-21 0 0,20 0 33,-20 0-1,20 0 0,-20 0-32,20 20 0,-18-20 0,18 0 0,-20 0 0,21 0 32,-1 0-64,-20 0 64,20 0-32,0 0 0,1 0 32,19 20 0,-20-20 160,0 0 64,21 0-128,-1 0-64,-20 0 32,21 0 32,-21 0-31,20 0 31,-19 0-128,17 0-64,3 0 64,-1 0 0,-20 0 0,21 0 0,-1 0 0,0-20 0,-1 20 64,2 0-64,-1 0 64,0 0-64,21 0 64,-2 0-32,-19 0-32,21 0 64,-2 0-32,1-20-32,1 20 32,-2 0 64,1 0 32,-19-20-96,18 20 0,1 0-32,1 0 32,-2 0-64,-19 0 32,21 0 0,-22 0 0,21 20 0,-20-20 32,21 0 0,-2 0 160,1 0 65,20 0 63,-20 20-64,-1-20 1,22 0-65,-21 0-128,19 0-32,1 0 0,0 0-32,-19 20 0,18-20 0,0 0-32,22 0 64,-22 0-32,2 0 96,-2 0-192,0 0 128,-18 0 32,-1 0-64,-1 0 0,-19 0 0,-19 0 0,-21 0-384,1 0-225,-21 0-416,-39-20-1473,1 20-9257</inkml:trace>
  <inkml:trace contextRef="#ctx0" brushRef="#br1" timeOffset="104467.9752">1209 9517 4452,'0'-19'2114,"0"19"192,0-20-128,0 20-544,0 0-513,20-20-449,-20 20-384,0 0-288,0 20 0,0-20 161,0 20-33,0 20 64,21 20 192,-21-1-192,0 21-31,20-1 63,-20 21 64,0-21 96,0-19-95,0 0-97,18-21 160,-18 0-160,0-18 97,0-1-1,0-20 385,0 0-577,0 0 32,0-20-256,0-1-96,0-18-97,0 19 1,20-20 32,-20 20-1,21-19 1,-1 19 160,0 0 0,-20 20 32,19 0 288,1 0 192,0 0-95,0 20 63,0 0-320,-1 19 192,1-19-192,20 20-32,-40 0 0,20-21-288,-20 22-257,19-2-95,-19 1-385,0-20-513,20 0-1408,-20-1-7785</inkml:trace>
  <inkml:trace contextRef="#ctx0" brushRef="#br1" timeOffset="105232.0189">1884 10074 12075,'0'0'737,"0"0"-385,0 0 737,-19 0-128,-1 0-256,0 0-545,0 0-192,-1 0-32,3 20 0,-2 1-33,-21-2 1,21 21 0,20 0 96,-18-1-32,36 1 0,-18-20 0,41 20 32,-1-21 0,-1 21 32,21-40 32,-1 20 0,-19-20 64,19-20 161,-18 1-1,-3-21 96,3 0 129,-21 20-193,-20-20-32,0 21-159,-41-1-258,21-1-31,-18 2-64,17-1 192,-19 20 64,1 0-96,-21 0 64,21 0 0,-21 20 0,21-1 64,19 2-32,20-1 0,0-1 0,38 1-32,3 0 32,-1-20 32,19 0-160,0 0-352,1 0-609,-1-20-1089,-39 0-5990</inkml:trace>
  <inkml:trace contextRef="#ctx0" brushRef="#br1" timeOffset="105628.0416">2282 9598 4676,'0'-40'6406,"19"20"-6310,-19 20 449,0 0 1120,-19 0-800,19 0-641,-20 20 129,20 20 479,0 19-31,-20-19-128,20 20-97,0 19 65,-20-20-161,20 1-384,20-20 65,-20 20-161,20-21 128,19-18-96,-19-2-64,20 1-96,-1 0-641,1-20-160,1 0-384,-23 0-705,22-20-1794,-19 20-5893</inkml:trace>
  <inkml:trace contextRef="#ctx0" brushRef="#br1" timeOffset="105831.0532">2499 9856 1985,'20'20'10058,"-20"-20"-10186,20 19 897,1-19 1088,17 21-287,-17-2-705,19 1-673,-20 0-128,-1 0-64,1 0-353,0 0-543,0-20-418,0 0-415,-20 0-962,19 0-3843</inkml:trace>
  <inkml:trace contextRef="#ctx0" brushRef="#br1" timeOffset="106003.063">2758 9816 12395,'-40'60'769,"20"-41"-769,-19 21 1057,19 0 641,0 0-1250,-1 0-416,3-21-544,18 1-706,0 1-1184,0-2-4420</inkml:trace>
  <inkml:trace contextRef="#ctx0" brushRef="#br1" timeOffset="106277.0787">2758 9538 14477,'39'20'353,"-19"0"159,20 0 609,1 20 417,-3-1-449,3 21-833,-21-21-64,19 21-96,-19-1 128,20 1-160,-40 0 64,19-1-95,-19-18-66,0-2-127,-19 0 64,-1-18-544,0-1-1186,-21 19-1441,3-39-8809</inkml:trace>
  <inkml:trace contextRef="#ctx0" brushRef="#br1" timeOffset="107670.1584">3552 9816 13356,'0'0'1570,"0"0"-962,0 0 1090,0 0-225,0 0-640,0 0-577,20 0-160,0 0 0,19 0-64,1 0-32,-20 0-32,19 0-416,1 0-545,-19-20-576,-1 20-353,-20 0-2370</inkml:trace>
  <inkml:trace contextRef="#ctx0" brushRef="#br1" timeOffset="107806.1662">3592 9935 11210,'0'40'1538,"19"-40"-674,1 0 834,20 0-321,-1-20-704,1 20-705,1 0-897,-21 0-1089,-2 0-3395</inkml:trace>
  <inkml:trace contextRef="#ctx0" brushRef="#br1" timeOffset="108665.2153">4485 9517 832,'0'0'8520,"0"21"-8359,20-1 831,-20 20 33,19 19-288,-19 1-32,20 19-449,0-19-96,-20 19-32,20-19 64,1 0 1,-1-21 191,-2-18 193,-18-2 31,0-19 225,0 0 768,0-19-1120,-18-2-385,18-18 0,-20-1-32,-1-20-32,1 0-160,-20-19-96,40 20-737,-19-21 256,19 20 641,19 21 0,21-1 64,-20 19-32,21 21 64,18 0 128,-19 0-64,-1 21-64,1-1 32,-20 20-64,-1 0 33,-19-21-1,0 21 288,-19 0 320,-21-20 33,-1-1-64,3 1-33,-23 0-352,23-20-192,-3 20-192,41-20-608,0 0-1154,0-20-1730,20 20-9800</inkml:trace>
  <inkml:trace contextRef="#ctx0" brushRef="#br1" timeOffset="109243.2484">5220 9220 9352,'-20'-20'2307,"0"20"-1250,20 0-673,-20 0-96,-1 20 641,3 0-32,-2 0-353,20 39 193,0-19 32,-21 19-321,21 21-191,0-20-161,21 20 128,-1-21-128,-2 1 64,3-21-160,-1 1 0,0-20 32,0 0-320,-1-1-961,1 2-993,-20-21-2787</inkml:trace>
  <inkml:trace contextRef="#ctx0" brushRef="#br1" timeOffset="109804.2804">5457 9638 12075,'0'-40'833,"-18"40"-833,18 0 352,0 0 417,0 19-257,0 2 65,0 18-225,18 1-192,-18 0 32,20-1-95,1 1-65,-1-20 0,0 0-32,19-1 0,1-19 128,-20 0-32,19-19 32,-19-1 0,0-20 0,0 20 0,-20-19-96,0 19 0,0-20-96,-20 20-128,20 20-160,0 0-289,-20 0-448,20 40 609,20-20 352,0 39 96,-1-19 32,1 19 0,0 1 32,0 0 0,-20-20 64,20-1 320,-20 1 289,0 0 448,-20-21 320,0 2 225,0-21-257,0 20-576,-19-20-513,-1 0-256,1 0-256,-1-20-288,-1 20-577,23-21-673,18 2-672,0-1-1057,0 0-5125</inkml:trace>
  <inkml:trace contextRef="#ctx0" brushRef="#br1" timeOffset="110123.2987">5973 9697 13196,'-20'0'2050,"20"0"-897,0 0 961,20 0-480,1 0-609,-1 0-673,19-20-256,1 20-64,0 0-32,-1 0-256,-19 0-417,20 0-480,-19 0-513,-21 0-608,0 0-2402</inkml:trace>
  <inkml:trace contextRef="#ctx0" brushRef="#br1" timeOffset="110281.3077">6014 9796 8231,'-20'40'2114,"20"-40"-1569,20 20 1505,0-20-128,19 0-673,-19 0-481,20 0-479,-1 0-225,1 0-224,-20 0-929,19 0-1121,-19 0-3140</inkml:trace>
  <inkml:trace contextRef="#ctx0" brushRef="#br1" timeOffset="110556.3235">6550 9578 9769,'0'0'2178,"0"0"-2274,0 0 1185,0 20 448,0-1-480,0 21-32,0 0-32,0 0-32,0-1-256,0 1-289,19 0-320,-19-20 0,0 20-128,20-21 0,-20 1-96,20-20-737,-20 0-832,0 0-1026,0 0-7751</inkml:trace>
  <inkml:trace contextRef="#ctx0" brushRef="#br1" timeOffset="111305.3663">6947 9220 7431,'0'0'416,"0"-20"481,0 20 961,0 0-225,19 0-256,-19 0-736,0 0 64,0 20 159,0 20 65,0-1-160,0 1-64,0 19-449,20 21 96,-20 0-31,0 0-33,0-1 96,20 0-63,-20 1-65,0-21-128,20 21 32,-20-40-96,20 20-64,-20-21 0,20-19-32,-20-1-128,0 2-224,0-21-225,0 20-384,0-20-352,0-20-161,19-1-1280,-19 2-5382</inkml:trace>
  <inkml:trace contextRef="#ctx0" brushRef="#br1" timeOffset="111630.3849">7265 9776 6213,'0'-19'5990,"0"19"-5445,0 0 1056,0 0 161,0 19-577,18-19-352,3 20-97,-1 0-255,20 0 159,-1 0 33,1 0-192,-20-1-385,19 2-64,1-21 32,-19 19-96,17 1-128,-18-20-257,1 20-95,-21-20-65,20 0-448,-20 0-352,0 0 128,0 0-1026,-20 0-3074</inkml:trace>
  <inkml:trace contextRef="#ctx0" brushRef="#br1" timeOffset="111840.3969">7563 9717 11562,'-21'40'833,"1"-21"-192,0 21 992,0 0-319,1-1-514,-1 1-447,0 0-129,0 0-32,20 0-64,-20-21-128,20 1-608,0-20-1442,20 0-4484</inkml:trace>
  <inkml:trace contextRef="#ctx0" brushRef="#br1" timeOffset="112271.4216">7980 9498 13452,'0'0'1762,"0"0"-993,0 0 992,0 0-415,0 0-1090,0 0-480,0 0-97,0 19-928,18 2-833,-18-1-2370</inkml:trace>
  <inkml:trace contextRef="#ctx0" brushRef="#br1" timeOffset="112466.4327">8039 9796 12203,'0'40'1089,"0"-20"641,0 19 224,-21-18-545,21-2-993,-20 1-288,20 0-96,-18 20-32,18-20-352,0-20-993,-21 20-993,21-1-2819</inkml:trace>
  <inkml:trace contextRef="#ctx0" brushRef="#br1" timeOffset="113058.4665">8494 9677 11018,'20'-39'1569,"-20"18"-1024,0 2 1505,-20-1-545,20 20-672,-18 0-513,18 0-320,-20 0 0,-1 20-128,1-1-128,0 2 448,20 18-224,-19 1 32,19 0 32,0-1-32,19 1 32,-19-20-32,40 19 128,-19-39-192,17 21 160,-18-21-256,21 0 96,-2 0 32,1-21-192,0 2 64,-1-1 128,-19-20 32,0 20 32,-20 0 0,0 1-96,-20-21-128,0 20-97,1 0 33,-21 0 192,-20 1-160,21-2 0,-22 21-65,2 0-447,19 21 95,1-21 449,19 39 64,20-19 64,0 0 0,40 0 32,-21 0 128,21-1 160,19-19-160,-18 0-192,18 0 64,-19 0 0,0 0-321,-20-19-2049,19 19-4869</inkml:trace>
  <inkml:trace contextRef="#ctx0" brushRef="#br1" timeOffset="113404.4864">8674 9339 9833,'0'0'1601,"0"-20"-1408,20 20 896,-1 20 576,1 0-256,20 0-512,-1 19-384,22 1 127,-23 0 97,3 20-353,18-20-159,-19 19-353,0 1 384,-1-1-224,-19-19-96,0 20 32,-20-20 64,0-1 32,-20 21 32,0-20 32,0-1-64,-19-18 0,19 18-64,-20-19-352,21-1-929,-1 2-1442,-20-21-10025</inkml:trace>
  <inkml:trace contextRef="#ctx0" brushRef="#br1" timeOffset="123941.089">4625 10532 1793,'0'0'256,"0"0"417,-20 0 1057,20 0 768,0 0-384,0 0-833,0 0-256,0 0 128,0 0-128,0 0-480,20 0-129,-20 19 1,18-19-97,2 0 96,1 0 1,19 0-97,-1 0-32,21 0-31,-1 0-97,0 0-32,-19 0 64,39 0-64,-18-19 32,-2 19-32,20 0-64,0 0-96,1 0 0,20 0 32,-21 0 32,-20 0-32,21 0 32,-1 19-96,0-19-32,0 0 96,-18 0 0,18 20 96,-20-20-224,22 21 96,-23-21 32,22 0-64,19 19 0,-20-19 96,20 0 0,-18-19 0,18 19 32,0 0-64,-20-21 96,20 21 161,1 0 31,-1 0 0,20-20 32,1 20-31,-3 0 319,3 0-159,19-19 223,1-2-159,-2 21 31,1-19-319,-19-1-161,-2 20 0,1 0-32,0-20 64,1 20-32,-1 0-96,0 0 64,-19 0 0,-1 0 0,-20 0-64,-20 0 64,-19 0-64,-20 0-160,-20 0-609,-20 0-1249,0-20-929,-19 20-1729</inkml:trace>
  <inkml:trace contextRef="#ctx0" brushRef="#br1" timeOffset="156565.9551">12248 10492 5349,'-20'0'1857,"-1"0"-896,21 0-160,0 0-289,0 0 161,0-20 256,0 20-288,0 0 95,21 0-31,-21 0-257,20 0-287,-20 0-1,18 0-64,2 0-32,21 0-64,-2 0 0,1 0 0,0 0 0,19 0 32,0 0 0,22 0 32,18 0 0,0 0 0,0 0 64,21-20-128,-3 20 0,3 0 0,-1 20-32,1-20-96,19 0 96,-21 0 32,21 0 0,1 0 0,-2 0 0,2 20 0,-1-20 0,-1 0 32,2 0-32,18 19 0,1-19 32,-1 0 0,2 0 0,-22 0 96,22-19 96,-2 19-31,0 0-33,2 0-128,-2-20-32,2 20 32,-2 0 0,-19-20-32,19 20 128,2 0 64,-22 0 0,2-20-96,-1 20 1,-1 0-65,-18 0 0,-1 0 32,0 0-128,-20 0 64,-19 0 0,-22 0 64,3 20-128,-22-20-129,-19 0-287,-20 0-513,0 0-801,0 0-2402</inkml:trace>
  <inkml:trace contextRef="#ctx0" brushRef="#br1" timeOffset="172367.8589">1646 11961 2562,'0'0'1249,"0"0"865,0-19 673,0 19-929,0-19-289,0 19-32,0-21-159,0 21-353,0 0 160,0-19-160,0 19-192,0 0-417,0 0-416,0 0-416,0 0 159,0 19 161,0 2 64,0-2-96,0 21 96,21 0-224,-3 0 512,2-21-256,21 21 0,-3-20 160,3 0-128,-1-20 289,-1 0 63,1 0 128,-1-20-127,-19-20 63,0 20-160,0-19-63,-20-1-65,21 20-192,-21-20-160,0 0-1,0 21-351,0-1 192,0 0-417,-21 20-320,21 0 288,0 0 673,0 20 96,0 40 32,21-1 0,-1 21 0,-2-1 32,2 0 32,1-19 32,-1-21 32,0 2-64,-2-2 193,3 21 223,-21-20 193,20 0 223,-20-21 33,-20 21-192,-1-20 64,3 0-353,-2-1-320,-21 1 225,3-20-417,-3 0 64,1 0-353,1 0-351,-1-20-257,0 1-1281,21-1-737,-1 0-2883</inkml:trace>
  <inkml:trace contextRef="#ctx0" brushRef="#br1" timeOffset="172706.8783">2580 11843 13869,'0'0'672,"0"-20"834,0 20 1344,0 0-1568,0 0-994,0 20 0,18-20 321,3 0-289,-1 0-224,20 0 0,-1-20-32,1 20-160,-20 0-448,-1 0-481,1 0-833,0 0-640,-20 0-1666,0 20-5445</inkml:trace>
  <inkml:trace contextRef="#ctx0" brushRef="#br1" timeOffset="172851.8865">2639 12002 10249,'0'20'1217,"20"-20"993,0 20 513,19-20-1057,-19-20-1090,20 20-512,-21 0-480,1 0-1538,0 0-4132</inkml:trace>
  <inkml:trace contextRef="#ctx0" brushRef="#br1" timeOffset="173558.927">3631 11664 8359,'0'-19'801,"0"19"-288,0 0 1697,0-20-417,0 20-447,0 0-385,-20-20 160,1 20 32,-1 20-577,0 0-576,0-1-64,0 1 32,20 20-256,-19-20 512,19 19-256,19 1 32,1 0-256,0-20 160,20 20 96,-21-21 0,21 0 32,0 2 128,19-21 224,-18 0 193,-3-21 128,3 2-33,-1 19-159,-21-40-289,1 21 513,-20-21-353,0-20 0,-20 21-288,1-1 97,-1 0 31,-21 21-288,3-1 64,-3 0-96,21 20-321,0 0-480,0 0-1281,1 0-1153,19 20-3235</inkml:trace>
  <inkml:trace contextRef="#ctx0" brushRef="#br1" timeOffset="174272.9678">5080 11803 10249,'0'-20'1890,"0"1"-1249,-20-1 928,20 20-512,-20 0-641,20 0-416,-18 0-192,-23 20 0,41-1 64,-20 1 32,0 20-32,20-20 0,0 0 32,0-1-1,20 2 130,20-2 159,-19-19 480,17 19 353,-18-19 321,21-19-289,-23 0 128,3-2-128,-21 2-257,0-21-415,-21 20 352,3-20-481,-2 21-416,-21-1 224,21 0-417,-19 20-383,19 0-930,20 20-1665,0-20-1826</inkml:trace>
  <inkml:trace contextRef="#ctx0" brushRef="#br1" timeOffset="174564.9844">5439 11982 16527,'-21'20'449,"21"-20"1440,-20 0-383,0 20-289,20-40-737,0 0-127,0-1-161,20-17 0,0 17-224,-20-18 64,21 19-96,-3-20 0,23 20 32,-21-19 32,0 39 0,19-20 0,-19 20-96,0 0-32,0 0-321,-1 20-127,1-20-321,0 20-384,-20-20-769,0 0-897,0 19-8424</inkml:trace>
  <inkml:trace contextRef="#ctx0" brushRef="#br1" timeOffset="174879.0025">6232 11486 7334,'0'-40'2179,"0"40"607,0 0-512,0 0-1089,0 19-64,0 2 321,0 19-129,0-1-192,0 21-544,-20-1-417,20 1-32,0-1-64,0 1-96,20 0 64,-20-22 0,21 3-224,-3-1-577,-18-20-928,0-1-802,0 1-2369</inkml:trace>
  <inkml:trace contextRef="#ctx0" brushRef="#br1" timeOffset="187174.7058">1468 10770 6534,'-20'40'1505,"20"-40"-1825,0 0 384,20 0 1794,-1 0-225,1 0-768,40 0-192,-1-20 127,0 20 161,22-20 96,37 20-384,1-20-193,21 20-63,-1-20-65,19 20 32,-38-19-95,-1 19-129,-20-20-96,-40 20 128,2-21-128,-23 21-288,3 0-1345,-41 0-1506,0 0-7239</inkml:trace>
  <inkml:trace contextRef="#ctx0" brushRef="#br1" timeOffset="206678.8213">10539 12220 224,'-18'0'3395,"18"0"-1473,0 0 448,0 0-192,0 0-160,-21-20-352,21 20-289,0 0-224,0 0-64,-20 0-192,20 0-417,0 0-320,0 0 1,20 0 95,-20 0 192,39 0-127,-19 0-129,21 0-192,-3 0 64,23 0-64,-22 20 32,1-20 32,-20 0-64,19 0 64,1 0-96,0 0 0,-21 0-256,1 0-97,0-20 65,1 20-289,-1 0-95,-20 20 63,0-20 225,0 0-257,-20 0-448,20 0-96,0 0-160,0 0-289,0 0-448,0 0-1153,0-20-353</inkml:trace>
  <inkml:trace contextRef="#ctx0" brushRef="#br1" timeOffset="206945.8365">10936 12141 2402,'-19'-20'3363,"-1"0"-865,0 20-448,20-20-160,0 1-417,0 19-480,0 0-320,20 0-32,0 0-129,19 0-352,2 0-64,-21 19-64,18 1-32,3 0 0,-2 0 0,-19 0 0,0 0-32,-20-1 64,20 1 64,-20 20-31,-20-20 63,0 0 64,-19-1 64,-1-19 193,19 20-193,-17-20-224,18 0 0,-1 0-160,1 21-833,20-21-513,0 19-864,0 1-2979</inkml:trace>
  <inkml:trace contextRef="#ctx0" brushRef="#br1" timeOffset="208350.917">12744 12737 2914,'-20'0'1442,"20"0"704,0 0 160,0 0-769,0 0-127,0 0-257,0 0-288,0 0-193,0 0 33,0 0-65,0 0-127,0 0-129,20 0-127,-20 20-129,18-20 64,3 0-96,-1 0-32,0 0-96,20 0 96,19 0-64,0 0 0,1 0-64,-1 0-32,20 0 64,2 19 0,-2-19-32,-20 0-64,2 0 64,18 0 64,-21 0 0,-17 0 0,18 0 0,1 0 0,-21 0 0,21 0 0,-21 0 0,1 0 0,19 0 0,-18 0 0,18 0 0,-19 0 0,0 0 32,-1 20-32,1-20 0,-20 0-129,-1 0-255,1 0 96,0-20 128,-20 20-257,0 0-351,0 0-866,0 0-2818</inkml:trace>
  <inkml:trace contextRef="#ctx0" brushRef="#br1" timeOffset="209837.002">18480 12677 3427,'0'0'1537,"-20"0"833,20 0-320,0 0-480,0 0-449,0 0-32,0 0-64,0 0-64,0 0-64,0 0-385,0 0-192,0 0-63,0 0-65,0 0-96,0 0-96,0 0 32,0 0 0,20 0 0,-20 0 0,20 0-64,0 0 32,19-20 32,-19 20-64,21 0 32,-1 0 0,-1 0 0,21 0 0,-21 0-32,21 0 64,-21 0-32,22 0 0,-3 0 32,1 0-32,2 0 64,-2 0 128,-19 0-31,19 0-161,-19 0 32,-1 0-32,1 0-32,-19 0 96,19 0-64,-1 0 0,1 0 0,-1 0 32,-19 0 32,20 0 0,-1 0-128,-19 0 192,0 0-96,0 0 64,0 0-64,-1 0 32,1-19-32,0 19-32,1 0 64,-21 0-96,20 0 64,-2 0-64,2 0-32,1 0-64,-21 0-353,0 0-223,20 0 31,-20 0 97,0 0-161,20 0-256,-20 0-96,19 0-256,-19 0 127,0 0-543,20 0-1923</inkml:trace>
  <inkml:trace contextRef="#ctx0" brushRef="#br1" timeOffset="210681.0503">23185 12638 1473,'-20'0'3779,"20"0"-3202,0 0 2017,-20 0-383,20 0-834,0 0-288,0 0-416,0 0-33,0 0-31,20 0-65,0-20 1,0 20-353,19 0-64,2 0-96,-1 0-32,19 0 0,0 0-192,1 20-577,-1-20-3491</inkml:trace>
  <inkml:trace contextRef="#ctx0" brushRef="#br1" timeOffset="218736.511">14848 12717 4420,'0'0'2018,"-21"0"480,21 0-224,0 0-640,0 0-449,0 0-384,0 0-385,0-20-64,21 20-128,-1 0-95,-20 0-97,39 0-32,-19-20 64,0 20-64,20 0-96,-21 0 32,21 0-1,-20 0-31,19 0 32,-19 0 32,0 0-32,-20 0 32,0 20 0,0-20-160,0 0 0,-20 0 128,-19 0 32,19 20 0,-20-20 32,20 0 0,-19 0 32,19 0 0,-20-20 64,21 20 96,-1 0-64,20 0-32,-20 0-96,20 0 32,20 0-32,0 0 32,-1 0-128,21 0 0,-20-20 0,19 20 96,1 0-32,-20 0 32,0 0-64,-1 0-32,-19 0 0,0 0-32,0 0 32,0 0 96,-19 20 32,-1-20-32,-20 0 32,20 0 96,1 0 0,-1 0 64,0 0 0,0 0-96,20 0-64,-20 0-96,40 0 64,-20 0-64,20 0-224,0 0 0,19 0-161,-19 0-1569,20 0-5573</inkml:trace>
  <inkml:trace contextRef="#ctx0" brushRef="#br1" timeOffset="225269.8846">20784 12717 256,'-20'0'320,"20"0"-320,0 0 0,0 0 192,-20 0 673,20 0 0,-21 0-321,21 0-255,0 0 223,-20 0 225,20 0 192,0 0-385,-18 0-127,18-20-1,0 20 64,-21 0 161,21 0 320,0 0-96,0 0-289,-20 0-415,20 0-97,0 0 0,-20 0-64,20 0 32,-20 0-32,20 0 32,-19 0-32,19 0 128,0 0 160,0 0 128,0 0 193,0 0-64,-20 0-65,20 0-32,0 0-223,20 0-161,-20 0 32,19 0-64,1 0-64,0 0-64,0 0 32,1 0-64,17 0-1,-17 0 1,-1 0-96,18 0-64,-17 0 128,-1-20 128,-20 20-64,20 0 96,-20 0 32,0 0 32,-20 0 64,20 0-64,-20 0 64,-1 0 64,-17 0 0,18 0-64,-1 0-96,-17 0-32,17 0 32,1 0-64,0 0 32,0 0-64,20 0-256,0 0-32,0 0 320,0 0-64,20 0 64,0 0 32,-20 0 0,41 0 0,-23 0 32,2 0 0,1 0-32,-1 0-32,0 0 32,-20 0-96,18 0-129,-18 0-255,0 0-1,0 0-127,-18 0-1474,-2 0-6630</inkml:trace>
  <inkml:trace contextRef="#ctx0" brushRef="#br1" timeOffset="226662.9643">21438 12618 6085,'0'0'1794,"0"0"-289,0 0 738,0 0-482,20 0-1024,-20 0-417,20-20 33,1 20 63,-3 0-256,2 0-192,21 0-929,-21 0-2947</inkml:trace>
  <inkml:trace contextRef="#ctx0" brushRef="#br0" timeOffset="233949.381">14708 12141 1793,'-19'0'3459,"19"-20"-672,0 20-545,0 0-480,0 0-609,0 0-256,0 0-225,0-20-351,0 20-161,0 0-32,19 0 0,1 0-96,0 0 0,21 0-32,-3 0 0,23 0 32,18 0-64,0 0-32,40 0-192,1-20 64,-1 20 32,-1 0 64,-19 0-1,0 0-31,-38 0-160,-2 0-353,-39 0 353,-20 0 192,0 0-32,-20 0 32,-19 20 32,-21-20 96,1 0 128,-20 0 32,18 20 32,2-20-96,-20 0-128,-1 20 33,0-20-66,1 0 66,0 0-66,-1 20 33,41-20 0,-1 0-32,20 20 0,1-20 0,19 0-64,19 0 96,1 0 64,0 0-32,20 0-32,19 0 0,20 0 0,-18 0-32,18 0-32,20 0 32,-20 0 32,0 0 0,20 0 32,-38 0 96,18 0 97,-39 0-161,-21 0-64,-19 0-225,-39 19-351,-1-19-513,-39 20-128,-1-20 896,-19 20 321,0-20 129,0 0 543,0 20 545,-1-20-352,1 0-96,39 0-385,21 0-256,-1 0-160,40 0-64,20 0-256,0 0 288,39 0 32,20 0-192,20 0-33,0-20 1,1 20 128,-20 0 128,19 0 0,1 0 32,-41 0 64,20 0 160,-39 0 1,-1 0 31,-39 0-128,20 20-192,-40-20 32,1 0-96,-41 20 0,1-20-128,-41 20 31,1-20 193,0 19 32,0-19 65,-21 0 191,21 20 64,0-20 65,20 0-193,39 0-224,-1 21-32,23-21-64,18 0-129,38 19 129,23-19-32,38 0-64,19 0-160,1 0 95,1 0 65,19 0 160,-19 0 32,-21 0 32,-20 0 160,-40-19-320,-19 38-768,-40-19 383,-39 0-31,-20 20-417,-21 0 832,-19-1 226,20 2 415,0-21 481,38 20 128,-18-20-192,0 20-353,0-20-511,0 19-97,39-19-417,40 21 353,20-21 32,39 0-32,20-21 128,1 21-64,38-19-32,22 19 64,-21-20 32,-20 0 0,-40-1-32,-39 21-224,-40 0-1,-19 21 193,-21-1-32,1-20 32,0 20 32,-21-20 160,0 19 1,-19-19 95,0 21-128,0-21 32,20 19-160,38-19-96,21 20 32,20-20 96,41 0 64,18 0-64,21-20-32,19 20 32,1 0 32,-1-19-96,0 19 64,-20-21-801,-20 21-2498</inkml:trace>
  <inkml:trace contextRef="#ctx0" brushRef="#br0" timeOffset="236327.5172">20505 12200 6149,'-59'0'1057,"19"0"-96,21-19 385,-1 19 191,0 0-128,20 0-192,0 0-608,20 0-225,19 0 1,21 0-225,19-20 32,0 20-64,20 0 96,21-20 161,19 20-33,-1 0-160,2 0-128,-21-20-64,1 20 0,-41 0-256,-20 0-545,-39 0 289,-20 0 95,0 0 33,-20 0 224,-39 20 128,-20-20 128,-2 20 96,-18-20 0,0 0 97,-19 20-33,-2-20 0,21 19-96,0-19-64,18 0-64,42 0 0,19 0-64,20 0-96,20 0 96,19 0 64,42 0-32,-2 0-64,40 0-32,-19 20-32,19-20-64,-20 0 64,0 0 64,1 0 96,-42-20 32,-17 20 64,-23 20-256,-36-20-417,-23 20 449,-38-20-128,-40 20 64,20-20 224,-21 20 288,-19 0 1,21-1-129,19-19 64,0 0 128,38 0-63,22 0 63,-1 20-192,40-20 65,0 0-129,40-20 32,19 20-32,0-19-160,40 19 0,1 0 0,19 0-64,0 0 0,1 0 0,-21 0 32,0 0 0,-40 0 32,-19 0-385,-19 0-159,-42 0 512,-37 19-32,-23-19-64,-18 20 128,-19-20 32,-22 0 64,21 21 64,0-21 32,-1 0 0,41 0 129,0 0-161,39 0-160,21 0 32,38 0-128,1 19 160,59-19 0,2 0-32,36 0-64,3 20-64,40-20 0,-22 0 64,1 0 32,-20 0 32,-19 0 0,-21-20-32,-39 20-32,-40 0-801,-20 0-128,-41 20 384,-18-20 257,-40 0 320,20 20 256,0-20 97,-1 0-193,1 0 128,0 19 97,-21-19-129,41 0-192,20 0-32,-1 0 96,60 0 0,0 0 64,40 0-128,19 0-96,22 0-96,18 0-64,19 0 64,1 0 96,1 0 64,-1 0 0,-20 0-64,-40 0 64,-39 0 96,-40-19-352,-39 19 160,-60-20 96,0 20 64,1 0-32,-22 0 64,1-20-96,19 20 0,2 0-32,38-19 0,1 19 32,40 0 0,19 0 0,20 0-64,39 0-64,1-21 96,39 21-32,20-20 0,21 20-64,-1-19 64,0 19 64,-19-20 32,19 20 224,-40-20 129,-40 0-97,-19 0-224,-20 20-352,-59-20-96,-20 20 127,-40 0 33,-1 0 160,1 0 64,-1 0-64,21 20 32,20-20 0,0 0 32,39 0-32,20 0 0,40 0-32,20 0 64,19 0 64,20-20 0,20 20-64,21 0 0,19-19-32,19 19 161,-18-20-65,-1 20-32,-39-20-64,-21 20-96,-59 0-769,-40 20-32,-41-20 352,-18 20-351,-40 19 767,1-19 258,-22 0 159,21 0 128,0-20 353,19 20-96,41-20-289,19 19-64,20-19-160,20 0-160,20 0 225,41 20-65,-2-20-64,40 0-96,20 0 0,1 0-32,-21-20-32,20 20-32,-20 0 32,-20-19-32,-40 19-97,-19 0-607,-40 0-129,-59 19 608,0-19 193,-40 20 224,-1-20 257,1 0-1,1 21-192,19-2 96,38-19 97,2 20 31,39-20-128,0 0 65,20 0-129,20 0 0,21 0-128,-3 0-32,3 0-64,-3 0-32,3 0 32,-1 0-64,-21 0-320,-19 0 63,0 0 225,-19 0 0,-1 0 32,0 20 64,0-20 160,-1 0 128,-17-20-32,38 20-128,-20 20-160,20-20 32,20 19-64,-20-19-352,38 0-353,-17 21-1025,19-21-7014</inkml:trace>
  <inkml:trace contextRef="#ctx0" brushRef="#br0" timeOffset="242710.8823">1667 12916 4260,'0'0'2658,"0"0"-1793,0 20 416,0-20 192,0 0-416,0 0-128,-21 0-448,21 0 31,0 0 65,0 0-225,0 0-32,21 0-223,-21 0 95,0 0 64,0 0-32,0 0 64,18 0 1,-18 0-33,20 0-160,1 0-64,-1 0 0,0 0 0,19 0 0,1 0-32,-1 0 0,1 0 0,19 0 96,-19 0-96,21-20-96,-2 20 64,-1 0 32,23-21 0,-2 21 0,20 0 32,-20-19-32,21 19-64,-1 0 32,0-20 64,0 20-64,21 0 64,-21 0 0,40-19 0,-21 19-32,22 0 0,-21 0 0,21-20 0,-2 20-32,1 0-32,-19 0-32,18-21 64,1 21 32,1 0 32,-2 0-32,1 0 0,-1 0 0,-18 21 32,19-21-32,1 0 0,-2 0 0,-19 0 0,20 0 32,-1 0-32,2 0 0,-21-21 0,19 21 32,-18 0-32,-1-20 0,-20 20-64,-20 0 128,0 0-64,-18 0-96,-2 0-769,-39 0-1857,0 0-8681</inkml:trace>
  <inkml:trace contextRef="#ctx0" brushRef="#br0" timeOffset="266997.2714">17310 11664 7431,'20'-19'832,"-20"19"-287,18 0-289,-18 0-352,20 0 64,-20 19 128,0-19-64,0 20-32,-20 20 96,20 0 577,-18-1 448,-2 21-128,20 19-256,-21-19-417,1 39-128,20-39-224,-20 19 192,20-19 128,0 0-127,0-1-65,0-19 64,0 0 96,20-21-32,-20 2-160,0-2 0,0 1-64,0 20-96,0-20-352,0-1-33,0-19 161,0 20 128,0 0 96,20-20 32,-20 0-160,0 0-417,0 0-1377,0-20-3395</inkml:trace>
  <inkml:trace contextRef="#ctx0" brushRef="#br0" timeOffset="268115.3353">17269 12638 10954,'0'19'2146,"0"-19"-1345,0 0-257,0 0-512,0 0-96,0 0 64,0 0-32,0 0 64,20 0 96,1 0 0,-1 0-96,-2 0 32,2 20-31,21-20-1,-2 0-32,1 0 32,19 0-64,21 0 0,-1 0 64,1 0 0,-1 0 64,20 0-128,20 0 0,1 20 0,-21-20-257,20 20 161,1-20 128,-1 0-64,19 20-32,-19-20 32,1 20 32,-1-20 32,-20 0 0,19 0 32,1 19 0,-19-19 32,-1 0 0,0 0 32,20 20-128,-19-20 64,-1 0-32,0 0 32,-18 0-64,18 0 32,-20 0 0,20 0 0,0 0-32,-19 0 32,19 0 32,-20 0-32,0 0 32,2 0 192,-2 0 1,0 0-65,0 0-64,1 0 0,-1 0 32,-20 0 32,2 0 0,-2 0 1,0 0 63,-19 0 0,19-20-224,-19 20-32,0 0-32,-1 0-224,2 0 127,-1 0 33,-1 0 96,1 0 64,-1-19 96,1 19 33,-20 0 95,0 0 0,-1-20 0,-19 20-128,20-20-63,-20 0-33,0 0-96,-20 0-65,20 1 65,-19-21-160,19 0-160,0 0 160,0 1-1,0-21 1,0 1 160,19-21 64,-19 20 32,20-19 0,0 19 64,-20 1 96,20-2 129,0 2-289,-20 0 160,0 19-256,0-19 64,0 19 32,0 0-32,0 21 0,0-21 32,0 40-96,-20-20-96,0 20-257,-20 0 1,1 0 64,-1 0 63,-19 0 161,-20-20 160,-2 20 192,-18 0 129,-20 0 31,1 0-128,-22 20-160,-18-20-128,-2 0 64,-18 0-96,0 20-32,-21-20-128,20 0-64,-20 0 64,-19 0-1,19 0-159,1 0 128,-1 0 192,1 0 160,-1 0 0,1 0 192,-1 20 129,21-20-65,18 0-128,2 0-224,19 20-128,21-20-32,17 19-128,22-19-193,20 0 65,19 0-545,40 0-2819</inkml:trace>
  <inkml:trace contextRef="#ctx0" brushRef="#br0" timeOffset="269175.3959">20486 11486 7366,'0'0'1506,"0"0"-417,0 0 384,0 0 1,0 0-513,0 0-289,0 0-287,-20 0-257,20-21-128,0 21 64,-20-19-64,20-2 32,-20-18-32,0 19 0,1 0 32,-1-20-32,0 21 32,0-1 192,20 0 193,-21 0-65,3 0-192,18 20-128,0-19 0,18 19-96,3-20 0,19 20 32,-1-20 0,21 20 32,-1-20 64,20 20 0,20 0 0,0 0-32,41 0-32,-21 0 0,21 0-32,18 0 0,0 0-32,2 0 0,18 0 32,0 20 0,2-20-32,-22 20-32,1-20-32,0 0-161,20 20 97,-20-20 64,-1 19 64,-38-19 64,-21 0 0,-20 20 64,-19-20-32,40 0-32,-21 0 32,20 0-32,-20 20 0,-20-20 0,1 0 64,-21 0-64,1 0 0,-19 0 64,-1 0-32,-2 0 0,3-20 32,-21 20 128,0 0 193,0 0-97,0 0 161,0 0-289,0 0-192,0 0 64,0 20-32,0-20 32,20 20 0,-20-20-32,0 20 96,0-1 192,0 1 32,0 0-63,0 20-129,0-1-128,0-18-32,20 19 64,-20 0-32,0-21 0,20 21 0,-20-20 32,0 0-192,0 0-513,19-20-576,-19 19-481,0-19-1217,20 20-4868</inkml:trace>
  <inkml:trace contextRef="#ctx0" brushRef="#br0" timeOffset="269774.4302">24178 11585 8103,'0'20'1377,"-21"-20"-1152,21 0 63,-18 0 289,18 0-577,-20 0-289,20 0-512,-21 0 33,21 0 127,0 0 161,0 0 448,0 0 288,0 20 96,0-20 321,0 0 160,0 0-353,-20-20-160,20 20 161,0 0 416,-20 0-545,20 0-192,0 0 161,0 0 63,0-20 0,0 20-95,0 0 31,0 0 32,0 0 0,0 0-31,0 0 31,20 20-64,-20-20-127,20 20-97,-20-20-32,21 20-32,-1 19 96,19-19 0,-19 0 288,0 0 257,19 0 192,1-1 31,-20-19-159,19 20 160,-19-20-32,0 0-161,20-20-223,-19 1-97,-3-1-192,23-20-160,-21 20-64,18 0-128,-17 1-513,19-1-1217,-20 0-1441,-1 20-2498</inkml:trace>
  <inkml:trace contextRef="#ctx0" brushRef="#br0" timeOffset="270987.4996">10500 13253 11242,'-20'20'2466,"20"-20"-1216,0 21-97,0-21-673,0 0 65,0 0 127,20 0-255,19 0-33,2 0 97,17 0 63,23 0-288,-22 0-128,20 0-63,-19 0-65,20 0-129,-42-21-479,3 21-449,-21 0 96,0 0 288,-20 0-768,-20 0-865,0 0-1250,-21 0-4259</inkml:trace>
  <inkml:trace contextRef="#ctx0" brushRef="#br0" timeOffset="271296.5173">10857 13075 13676,'-20'0'673,"20"20"-641,-19-20 96,19 0 417,0 20-65,19-20-192,21 19 1,-20 1 31,39 0 32,-18 0-95,-3-20-161,23 20-64,-22 0-32,-19 19 96,0-18 0,0-2 0,-20 1 0,0 19-96,-20-18 64,0-1 64,0 20 0,-19-21 129,19 1-257,-21 0-96,3 0-225,17 0-640,1 0-1217,-19 0-5605</inkml:trace>
  <inkml:trace contextRef="#ctx0" brushRef="#br2" timeOffset="281129.0797">18778 12837 2754,'0'0'1377,"0"0"129,0 0 672,0 0-737,0 0-576,0 0-320,0-20 191,20 20 65,-20 0-32,0 0-97,0 0-223,0 0-65,0 0-96,0 20-95,0-20-33,0 19-64,0 1-64,0-1-64,0 2 160,0 19-64,0-1-32,0 1 64,0 20-96,0-21 0,0 1 64,0 20-64,0-21 0,0 1 32,0-20 64,0 19 65,0 2-1,0-22-96,0 21-64,0-20 96,0 0 0,0 0 96,0 0-32,0 0 129,0-20-65,0 20 64,0-20-64,0 19-160,0-19 32,0 0-32,0 0-96,0 0 64,0 0 0,0 0-64,0 20 97,0-20 95,0 0-64,0 0 32,20 0 0,-20 0-128,0 0-96,20 0 128,-20 0-64,20 0 0,-20 0-32,19 20 0,1-20-160,0 0 127,-20 0 65,20 20-352,1-20 320,-21 0 64,18 0-32,2 0 32,-20 0-32,0 0 64,0 0-64,0 0-96,0 0-225,0 0 193,0 0 0,0 0-32,20 0 192,-20 0 32,21 0 0,-1 0-32,-2 0 0,3 0 0,-1 0-32,20 0 32,-1 0 0,1 0 0,-1 0 0,1 0 32,19 0 32,2 0 0,-3 0 64,-17 0-64,18 0-32,21 0-32,-21 0-32,0 0 32,2 0 32,-3 20-32,3-20 0,-2 0 0,-19 0 0,19 0 0,-19 0 0,19 0 0,-18 0 0,18 0-32,-19 20 64,-1-20-32,21 0 96,-1 0 1,-19 0-65,19 0 0,2 0-32,-23 0 0,41 0-32,-18 0 32,-2 0 32,1 0-96,19 0 64,-20 0 32,22 0-32,-2 0 32,-20-20-32,20 20 32,2 0-32,-2 0 32,0 0 0,0-20 0,0 20-64,1 0 32,20 0-32,-21 0 0,20 0-64,-20 0-97,0 0 97,2 0 0,-2 0 0,-20 0 0,1 0 96,-1 0 32,20 0 32,-18 0-32,-2 0 96,1 20 0,-1-20-160,-19 0 32,19 0 0,-19 0 0,-1 0 0,-19 0 0,21-20 32,-23 20-32,2 0 0,21 0 96,-21 0-63,-2 0-66,3 20 66,-21-20-66,20 0-31,0 0 32,19 20-64,-19-20 96,0 0-32,0 0 64,20 19-32,-21-19 96,1 0 33,0-19 31,-20 19 32,21 0 0,-1 0-96,-20 0-96,0 0 32,18-20-32,-18 20 32,0 0-32,0-20 0,0 20-32,0-20 64,0 0-32,-18 0 0,18 1 32,-20-21 32,20 0-160,0 0 96,-21-19 0,21-1 0,0 20 0,0-20 0,0 1-96,0 19 224,21-19-160,-21 19 32,0 0-64,0 1-128,20 19-32,-20-20 192,18 19 0,-18 2 32,20-1-64,-20 20 0,0 0-257,0 0 1,-20 0-64,2 0 63,-2 20-63,-1-20 160,-19 19 96,21-19 31,-21 0 65,20 0 64,-20 0-32,21 0 0,-21 0 0,-1-19 0,3 19 0,-23-20-32,2 1-160,-20 19-288,0 0 31,-20-20-63,18 20 416,-18-21 32,20 1 64,0 20 32,-20-19 96,0 19 64,-1 0 64,-19-20-63,20 20-65,-21 0 32,1 0-96,0 0-32,1 0-32,19 0 0,-21-20-32,1 20 32,-1 0-128,1 0 64,0 0 64,1 0 0,19 0 32,-21 0 128,21 0 32,0 0-96,0 0 0,-1 0 96,1 0-128,19 0-64,-20 0 0,21 0 0,0 0 32,0 0 33,19 0-1,-19 0 256,20-20 256,-2 20-191,-18 0-257,20 0-128,-1 0 0,1 0-32,-2 20-32,2-20-224,1 20-801,-3-20-1218,22 20-7366</inkml:trace>
  <inkml:trace contextRef="#ctx0" brushRef="#br2" timeOffset="284536.2745">11750 13771 448,'0'0'1762,"-19"0"576,19 0-32,0 0-1057,0 19-480,0-19-353,0 0-95,0 0 31,0-19 32,0 19 97,0 0 191,0 0-159,0 0-161,0 0-31,0 0 63,0 0 192,0 0-127,0 0-33,0 0-192,0 0-95,0 0 63,0 0-96,19 0-32,-19 0 32,20 0-32,20 0 0,-19 0-64,17 0 0,3 0 0,-21 0 0,39 0 0,-19 19-32,-1-19 32,1 0-64,0 0 32,19 20 32,-18-20-64,-3 20 64,23-20 64,-22 0-64,21 0 32,-1 0 0,0 0 32,1 0-32,-1 19 0,20-19 0,-18 0-32,18 0 0,-19 0 0,19 0 64,1 0-32,-1 21-32,0-21 0,-19 0 0,19 0 32,0 0 32,0 0 97,2 0-1,18 0 0,-20 0-64,0 0-32,21 0-64,-1 0 32,-20 0-32,20 0-32,0 0 64,-18 0-32,18-21 32,0 21 32,1 0-64,-1-19 0,0 19 32,0 0 32,21 0 64,-21 0 97,-20-20-65,20 20 0,0 0-96,-20-20-32,0 20-32,-18 0 0,18 0 0,-20 0 0,-19 0-64,19 0-64,-39 0-289,0 0-255,-20 0-385,0 0-961,0 0-5669</inkml:trace>
  <inkml:trace contextRef="#ctx0" brushRef="#br2" timeOffset="288488.5006">15979 13870 672,'0'0'801,"0"0"961,0 0 896,0 0-576,0 0-480,0 0-161,0 0-352,0 0-192,0 0 64,0 0-96,-20 0-161,20 0-63,0 0 63,0 0-31,0 0-160,0 0-1,0 0-31,0 0-449,0 0 32,20 0-64,1 0-32,17 0-32,3 0-193,17-21-319,-17 21-737,-1 0-801,-1 0-3204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40:53.14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16257 4689 3042,'0'0'2082,"0"0"-128,0 0-576,0 0-129,0 0-192,20 0-289,-20 0-415,0 0-193,0 0-96,20 0 448,-20 0 65,0 0 192,0 0-161,0 0-95,0 0-1,0 0-127,0 0-65,0 0-96,0 0-64,0 0 129,20 0 95,-20 0 96,0 0-95,0 0-65,0 0-96,0 0 97,19 0-97,-19 0 0,0 0 32,20 0 0,-20 0-31,20 0-33,-20 0-96,20 0 96,1 0 0,-3 0-96,-18 0 1,20 0-65,0 0 32,1 0 32,-1 0-128,-2 0 64,23 0 0,-21 0 0,0 0 64,-1 0-128,1 0-64,0 0 160,0 0-32,0 0 0,-1 0 0,1 0-32,0 0-32,0 0 64,-20 0 0,20 0-32,-1 0 32,21 0-64,-19 0 64,-1 0-32,0 0 64,-2 0-64,23 0-32,-21 0 32,0 0 64,19-20-64,-19 20-32,0 0 96,0 0-96,-1 0-64,21 0 160,-20 0-64,0 0-32,-1 0 32,1 0 0,21 0 96,-21 0-96,-2 0 32,2-20-64,21 20-32,-21 0 32,19 0 0,-19 0 0,20 0-32,-21-19 32,1 19 32,20 0-64,-20 0 160,-1-21-96,1 21 0,0 0-64,21-19 32,-23 19-32,23 0 64,-1-20 0,-1 20 32,-19-20 0,20 20-32,-1 0-64,1-20 32,0 20-96,-21-20 96,21 20-1,1-20-31,-23 20 64,23 0 32,-21-19 0,0 19-32,19-20-32,-19 0 0,20 20 96,-21-20-96,21 20 97,-20 0-65,0-20-33,19 20 98,-19-20-130,21 20 98,-23-19-33,2 19 0,21-21 0,-21 21 0,0-19 0,-1 19 0,1-21 0,0 21 0,0-19 32,19 19-32,-19-20 32,0 20-64,0-20 0,0 20 64,-1-20-64,1 20 96,0-20-64,0 20 0,1-20-32,-3 20 0,22-19 128,-19 19-160,-1-21 128,-2 21-96,23-19-32,-21-1 128,0 20-96,-1-20 0,1 1 192,20 19-256,-20-21 128,-20 1 0,19 20 0,1-19 0,0-1 96,0 0 32,0 20-96,-1-20 0,1 0-32,0 0 160,1 20-224,-1-19 96,0-2 0,-2 2-64,3 19-32,-1-20 32,0 0 64,0 0-32,-1 0-32,1 20 0,0-20 65,-20 0-1,20 1 32,0-1-96,-1-1 96,-19 21-96,20-19 64,0-1-64,-20 0 32,20 20 128,0-19-96,-20-2 96,19 1-96,1 1 0,-20 19 32,20-20 1,1 0-97,-21 20 0,20-20-33,-20 0 1,18 20 0,2-20 96,-20 1-64,21 19 33,-21-20-1,20 20-64,0-20 128,-20 0-64,19 20-32,1-20 0,0 20-64,-20-20 96,20 20-32,0-20 0,-1 20-32,-19-19 224,20-1-352,0 20 192,0-20 32,-20 0 0,20 20-96,-1-21 128,-19 21-128,20-19 96,-20 19-64,20-20 64,0 1 32,-20 19-32,21-21-160,-1 1 32,-2 20 96,-18-20 0,21 1-64,-1 19 64,0-20-32,-20 0 64,20 0 64,-1 20-288,1-20 320,0 0-160,-20 1-96,20-1 96,0 0 0,-1 0-64,1 20 96,0-20-320,0-1 736,-20 2-544,20 0 96,-1-1 0,1 0 96,0-1-192,-20 2 160,20-1-128,19-19 128,-19 18-256,1 1 192,-1 1 32,0-1-32,-2 0 0,3 0 64,-21 0-64,20 0-64,0 1 64,19-1 32,-19 0-64,0 0 64,0 1-64,0-2 32,19 2 0,-19-2 0,0 2 96,1 0-192,17-2 96,-18 1 160,1 0-128,-1 0-64,0 0 32,-1 1 96,1-1-128,0 0 64,0 0-32,19 20 0,-39-20 0,40 0-64,-20 20 32,0-19 0,-1 19-32,1-20 128,0 20-96,21 0 32,-23-20 160,2 0-256,21 0 96,-21 20 0,-2-20 32,3 20 32,-1 0-160,0-19 96,0 19-64,-1 0 96,21-20-32,-20 20 32,19-21-32,1 21 0,-20-19 0,21 19-64,-3-21 128,-17 21-160,19-19 128,-1 19-64,1 0 32,-20-19 0,19 19-32,-19 0-32,20 0 96,-1-21-64,-19 21 128,39 0-128,-19 0 64,-19-20-64,17 20 64,3 0-32,-21 0 0,19 0 0,-19-20 0,0 20 32,0 0-64,19 0 32,-19 0 32,20 0 96,-20-20-160,1 20-32,-3 0 192,2 0-224,-20 0-64,20 0-320,-20-20-385,0 20-449,-20 0-832,20 0-3331</inkml:trace>
  <inkml:trace contextRef="#ctx0" brushRef="#br0" timeOffset="2343.134">17587 6855 13965,'-59'-39'-289,"-1"39"161,21 0 64,-22 0 160,23 39 225,-23 1 31,41 0-288,1-1-32,19 1 0,19 0-32,1-20 64,21-1 417,-3-19 191,23 0 97,-2-19-321,1-1-191,-1 0-65,-19-20-32,-1 1-32,-19-1-128,-20 20 0,0-20-160,0 40-288,0-19-193,-20 19-32,20 39 449,0-19 192,0 40 0,20-1-96,0 1-224,1-1 223,-3 1 97,2 0 96,-20-21 193,0 21 351,0-21 225,-20-19 224,-19 0 256,19-20-352,-20 20-224,-19-20-321,0-20-320,-1 20-64,1-20-352,18 0-481,3 1-384,18-1-801,20 0-1601,0-20-3780</inkml:trace>
  <inkml:trace contextRef="#ctx0" brushRef="#br0" timeOffset="2618.1497">18123 6577 12523,'0'0'1250,"-20"20"-578,0 20 673,0 0 97,1 19-65,-1-19-544,20 20-449,0-1-95,0 1-161,20-21 0,19 1-128,-19 0-545,21 0-223,-3-40-161,3 19-321,-3-19-1408,3-19-4100</inkml:trace>
  <inkml:trace contextRef="#ctx0" brushRef="#br0" timeOffset="2891.1654">18282 6756 12523,'20'0'417,"0"0"319,19 0 738,1 0-353,19 0 160,-19 0-672,1 20-481,-23-20-96,2 20-128,-20 0 0,-20 0 128,2-1 0,-3 1 0,1 0 128,0 20-128,20-20 0,-20-1 96,40 1 32,0 0 0,0 0 33,1-20-129,17 20-64,-18-20-353,21 0-319,-41 0-513,0 0-1858,0 0-7816</inkml:trace>
  <inkml:trace contextRef="#ctx0" brushRef="#br0" timeOffset="3022.1729">18381 6994 14125,'40'0'320,"-1"-20"-192,1 20 417,1 0-321,-3-19-192,-18 19-1025,1-20-4612</inkml:trace>
  <inkml:trace contextRef="#ctx0" brushRef="#br0" timeOffset="3253.1861">18599 6577 13228,'80'0'1089,"-40"20"993,19 20-448,1-21-193,-1 21-192,2 0-544,-3 20-417,-37-20-224,-1-1-64,-20 1 0,-20 0-256,-21-1 128,3-19-64,-3 20-353,21-20-384,0-20-480,1 0-865,19 0-2595</inkml:trace>
  <inkml:trace contextRef="#ctx0" brushRef="#br0" timeOffset="3512.2009">19156 6796 10409,'39'0'1666,"-19"20"-1057,20-20 1665,-1 0-256,1 20-513,19-1-736,2-19-161,-23 20-95,3-20 159,-21 20-479,-20 0-161,0-20 0,-20 20 192,0 0 0,-19-20-256,-1 19-96,-21-19-320,22 20-257,-1 0-448,1-20-545,19 20-1409,0 0-6406</inkml:trace>
  <inkml:trace contextRef="#ctx0" brushRef="#br0" timeOffset="3686.2108">19573 6994 14990,'19'20'897,"-38"0"384,-1-20 384,-20 20-672,-19 0-160,18-1-705,-18 2-352,19-2-609,20 2-608,0-2-1634,20-19-9513</inkml:trace>
  <inkml:trace contextRef="#ctx0" brushRef="#br0" timeOffset="4009.2293">20148 6836 16207,'-20'-20'-256,"-20"20"-577,1 20 769,-1-1 448,1 1 705,19 20-672,0 0-353,20-1-32,20 1 0,19-20 64,1 19 0,0-39 0,19 21 64,0-21 289,-19-21 415,1 2-95,-21-1 192,-2 0-64,-18-20-513,-18 1-320,-23-1-32,1 0 0,1 20-64,-21 1-64,21-1-705,-1 20-992,0 20-770,40-20-4804</inkml:trace>
  <inkml:trace contextRef="#ctx0" brushRef="#br0" timeOffset="4177.2388">20565 6935 18641,'0'0'-256,"0"0"352,0 0 256,0 0-512,0 0-673,0 20-1088,20-20-4229</inkml:trace>
  <inkml:trace contextRef="#ctx0" brushRef="#br0" timeOffset="4565.2611">20802 6796 12203,'41'-20'320,"-21"20"-224,19-20 1378,1 20 384,0-20-769,-1 20-641,-19-19 97,0 19 223,-40 0-511,0 0-225,-39 0-161,19 0-319,-19 19 160,-2-19 192,23 20-32,18 20-129,20-20 33,0 19 192,20-19 0,0 20 96,19 0-32,1-21-128,-20 21 544,-1-20-351,1 20-33,0-21 160,-20 2 160,0-2 129,-20-19-33,-19 21-63,-1-21-161,-1 19 0,3-19-160,-3 0-128,3 20-32,17-20-865,1 20-384,0-20-1698,0 0-9289</inkml:trace>
  <inkml:trace contextRef="#ctx0" brushRef="#br0" timeOffset="7933.4538">18024 7849 11082,'-20'0'1121,"20"0"449,-20 0-962,20 19 65,0 21 192,-20 0-385,20-1-288,0 2-96,0-2-64,0 1 0,20 0 96,0-20-31,0-20 95,0 0 32,-1 0-64,21-20-160,-20 0 0,1 0-160,-21 0-64,18 0-385,-18 0-384,20 20-32,-20 0-128,21 0 384,-1 20 1,0 0-321,-2 0 160,3-20 769,19 20 288,-20 0 1025,-1-20 480,-19 0 161,20 0-32,-20-20-385,0 0-480,0 0-256,0-20-65,0 21-320,-20-22-128,20 22-192,-19-1-416,19 0-769,0 0-1826,0 20-7303</inkml:trace>
  <inkml:trace contextRef="#ctx0" brushRef="#br0" timeOffset="8662.4954">18579 7510 12075,'0'20'64,"20"20"0,1 0 256,-21 0 417,20 20 448,-20-1-288,0 21-545,0-21-127,0 1-33,0 0 673,0-41-289,0 1 97,0-20-33,0 0 449,0 0-640,20-20-353,-20-19-64,0 18-32,0-18-256,19-1-449,1 20-480,-20 0 64,20 1 512,-20 19 257,20 0 192,-20 19 256,20 1 256,-20 20 65,0-20-33,0 19-256,19-18-128,1 18 32,0-19-128,0 20-160,0-20-129,19-20 257,-19 0 128,21 0-64,-3-20-64,-18 0 128,21 0 0,-23-19 0,3-2-32,-21 22 64,0-21-64,-21 20-32,3 0 64,-2 20-96,-21 0 0,21 20 32,-19 0 32,39 20 0,0-21 32,0 22-32,21-2 32,17 1 64,-18 0-64,21-20 96,-2-1-96,-19 2 64,20-21 288,-40 0 97,19-21-65,-19 2-160,0-1 65,0 0-193,0-20-64,0 20 0,0 0-128,0 1 32,20-1 31,-20-1 33,20 21 289,0 21 640,0-1 0,19-1-65,-19 1-447,0 0-161,19 20-288,-19-20-64,21 0-545,-21-1-864,0 2-1474,-20-21-10250</inkml:trace>
  <inkml:trace contextRef="#ctx0" brushRef="#br0" timeOffset="9210.5268">20406 7829 15086,'0'0'640,"0"0"-832,20 0 384,0 0 193,0 0 287,19 0-127,21 20-385,-1-20-96,-19 0 64,-1 19-64,-19-19-160,1 20-32,-21 0 128,0 0 32,-21 0 449,1 0 351,2 20-127,-3-1-64,1-19-289,0 20-128,20-20-64,20 20-32,0-21-63,1 2-162,17-2-415,3-19-289,-21 0-320,-20 0-865,0 0-3203,0-19-6181</inkml:trace>
  <inkml:trace contextRef="#ctx0" brushRef="#br0" timeOffset="9340.5342">20565 8047 13292,'-40'0'2306,"40"0"-1345,0 0 481,20 0-65,20 0-480,-1 0-705,22 0-192,-2 0-609,-1 0-480,-17 0-1922,18 0-9512</inkml:trace>
  <inkml:trace contextRef="#ctx0" brushRef="#br0" timeOffset="9635.551">21061 7829 2370,'0'0'13356,"0"-20"-12971,21 20 576,-1 0 160,18 20-673,23-20 65,-2 20-65,0-20 0,1 19 33,-1-19 31,-19 20-159,-1 0-257,-19-20-160,-20 20 128,0 0 64,-20-20 0,2 20 32,-23-1-192,21-19 128,-19 21-32,19-1-64,0-20-64,0 19-288,20-19-481,-20 20-256,20 0-576,-19-20-2179,19 20-9833</inkml:trace>
  <inkml:trace contextRef="#ctx0" brushRef="#br0" timeOffset="9831.5623">21776 8047 17872,'20'0'577,"-40"20"-641,-20-20 1089,1 20 224,-21 0-544,1 0-417,-2 0-256,22 0-128,-1 20-833,20-21-1089,20-19-2274</inkml:trace>
  <inkml:trace contextRef="#ctx0" brushRef="#br0" timeOffset="10292.5887">22450 7849 10313,'-20'0'929,"2"0"-801,-2 0 769,-1 0 352,-19 0-32,21 19-736,-21 21-97,20 0 417,0-1 32,20 2 32,0 18-257,40-19-255,0-20-129,-1 19 0,22-18 96,-2-21 289,0 0-1,1-21 1,-1 2-32,-19-21-97,1 20-256,-23-20 32,-18-19-95,-18 19-161,-23 0-96,-19 0 31,1 1-63,0-1-128,-2 40-1025,-18 0-1378,20 0-5669</inkml:trace>
  <inkml:trace contextRef="#ctx0" brushRef="#br0" timeOffset="12491.7145">9011 7690 13548,'-39'0'225,"-1"0"-129,19 20-192,-17 0 160,17 19 320,1 1 96,0 19-287,20 1-97,20-1 64,0 1 512,21-20-63,-2 0-257,21 0-63,-1-21-1,0-19 288,21 0 129,-21-19 32,0-1-225,2-20-223,-23 0-97,-17-19-96,-21 19-32,0 0-32,-21-20-96,-37 21 32,-1 19-96,-2-20 96,-18 20 32,0 20-128,19 0 224,1 40-32,18-20-128,23 20 128,18-1 0,0-19 64,18 20 0,23-20-32,18-1-32,1 2 0,-1-1-256,1-20 384,-1 0-1281,-18 0-480,18 0-2435</inkml:trace>
  <inkml:trace contextRef="#ctx0" brushRef="#br0" timeOffset="12672.7248">9488 7670 17584,'20'0'1377,"-1"0"-992,21 0 672,0-20-256,19 20 63,-18 0-511,18-21-385,-19 21-641,-21 0-704,21 0-321,-20 0-1921,-20 0-7047</inkml:trace>
  <inkml:trace contextRef="#ctx0" brushRef="#br0" timeOffset="12808.7326">9725 7629 8744,'-38'41'5445,"38"-1"-5093,0-20 1346,0 19-481,0 1-640,0-20-353,20 19-256,-2 1-545,2-20-1152,1 20-2243,-1-40-7847</inkml:trace>
  <inkml:trace contextRef="#ctx0" brushRef="#br0" timeOffset="13018.7446">9964 7789 16719,'20'20'1602,"-20"0"-705,39 0 160,-19 19-96,20-19-481,-1 0-320,1 0-128,1 19-256,-2-18-417,1-1-255,-1-20-1026,-19 0-2595</inkml:trace>
  <inkml:trace contextRef="#ctx0" brushRef="#br0" timeOffset="13192.7546">10262 7829 9513,'-59'39'5893,"18"1"-5509,21 0 1122,0-1-513,-19 2-513,19-2-352,20-19-448,0 20-801,20-40-1025,19 20-2210</inkml:trace>
  <inkml:trace contextRef="#ctx0" brushRef="#br0" timeOffset="13623.7792">10818 7670 11370,'0'0'1217,"0"0"65,0 0 1152,0 0-897,-20 20-416,20-20-448,20 20-289,-20 0 1,19-20 127,21 19-127,-20 1-289,19 0 64,22 0-128,-23-20 96,3 20 32,18-20-64,-19 0 64,0 20-63,-20-20 31,-1 0-160,-19 0-32,0 19 32,-19-19 96,-21 0-128,0 20 64,1 0 96,-22-20-160,23 20 160,-3 0-128,21 0 32,-19-1-96,-1 2-801,20-1-609,0-1-960,20 1-4837</inkml:trace>
  <inkml:trace contextRef="#ctx0" brushRef="#br0" timeOffset="13842.7918">11434 7908 18641,'18'0'-32,"-36"0"96,-23 20 289,-17 0-65,-3 19 481,-18-18-289,19-1-576,21 19-705,-2-19-480,21 0-865,2-20-4260</inkml:trace>
  <inkml:trace contextRef="#ctx0" brushRef="#br0" timeOffset="14194.8119">11691 7868 13100,'79'-59'192,"-59"39"385,0 20 1376,-20-20-575,-20 20-577,-20 20-481,1 0-288,19 20 96,-20-1 352,21 1-159,19 0-161,19 0-96,1-1 0,0-19 0,20 0-32,19 0 64,-18-20-32,-3 0 32,23-20 32,-22 0-63,1 0 63,-20-19 448,0 18-95,-20-38-289,0 19-288,-40-19-64,0 19-353,-19 0 257,-2 1 256,-18 19-96,0 20-128,20 20-1890,-21-20-5349</inkml:trace>
  <inkml:trace contextRef="#ctx0" brushRef="#br0" timeOffset="15427.8824">16773 8644 11434,'0'99'417,"20"-20"319,0 21-159,-20-1 608,0 1-288,0-1-385,0-20-63,0 1 63,0-41-95,0-18 95,0-2 225,0-19 224,0-19-353,0-2-479,19-18-33,-19-1-96,0 0-32,20 1-161,0-1-319,1 0-225,19 20 193,-22 0 319,23 20 193,-21 0 161,0 20-1,-20 20 96,19 0-128,-19-1 0,0 1-96,0 0-256,0-1-513,0-19-1057,20 1-1601,-20-2-3908</inkml:trace>
  <inkml:trace contextRef="#ctx0" brushRef="#br0" timeOffset="15781.9027">17269 9200 14253,'-20'40'1089,"1"-1"-897,19 1 609,0 0-160,0-1-161,39 2-96,-19-22-191,39 1-65,-18 0 224,18-20 96,-19 0-63,0-20-97,-1 0-288,-19 1 64,-20-22 32,0 22-256,-20-1-160,-19-20-225,-1 20-223,-19 20 223,19 0 353,-1 0 256,23 0 64,-2 20 96,20 0 0,0 0 161,20 0-97,18-20-64,3 19-256,-2 1-160,1-20-545,19 0-896,-19 0-3012</inkml:trace>
  <inkml:trace contextRef="#ctx0" brushRef="#br0" timeOffset="16011.9158">17846 8763 14349,'-20'59'1377,"0"-19"-1281,0 20 801,20-1 673,-21 1-129,21-1-672,21 1-545,-1 0-256,0-1-192,19-19-193,1-20-479,0 0-129,-1-20-609,1 0-1024,-20-20-2595</inkml:trace>
  <inkml:trace contextRef="#ctx0" brushRef="#br0" timeOffset="16163.9245">18024 9081 11530,'0'0'1314,"20"19"-610,-1 2 770,21 18-449,1-19-321,-3 0-479,23 0-161,-22 0-353,1 0-1024,19-20-1313,-39 0-2627</inkml:trace>
  <inkml:trace contextRef="#ctx0" brushRef="#br0" timeOffset="16292.9319">18381 9121 9480,'-59'0'2755,"39"0"-2595,-21 19-64,3 21 513,18 0 448,-1-20-833,1 19-672,2 1-2115,18-20-3875</inkml:trace>
  <inkml:trace contextRef="#ctx0" brushRef="#br0" timeOffset="16530.9455">18441 8842 13196,'100'60'1698,"-62"-21"287,3 21 194,-21-20-706,0 19-320,-20 1-608,0-20-385,-20 20-96,0-21-32,-1 1-160,1-20-321,0 0-544,2-1-800,18-19-2211</inkml:trace>
  <inkml:trace contextRef="#ctx0" brushRef="#br0" timeOffset="16726.9567">18778 9041 14061,'20'0'2434,"0"0"-2017,0 0 1729,19 0-161,1 0-671,19 0-706,-19 0-544,19 0-480,-38 0-1250,-1 0-1537,-20 20-9577</inkml:trace>
  <inkml:trace contextRef="#ctx0" brushRef="#br0" timeOffset="16855.9641">18897 9140 11787,'-20'20'4708,"20"0"-4452,20-20 1826,0 0-192,0 0-1153,19 0-609,1-20-673,1 20-1056,-23 0-3460</inkml:trace>
  <inkml:trace contextRef="#ctx0" brushRef="#br0" timeOffset="17468.9991">19492 8981 10602,'41'0'2146,"-21"-19"-1858,0 19 1890,-1 0-448,-19 0-866,20 0-383,-20 0-385,-20 0 0,1 19 64,-1 21-128,-20-20-32,1 20-32,19 0-64,0-1-128,-1-19 128,21 0 0,21-20 96,-1 0 128,0 0 0,19-20 96,1 0 32,-1-19 257,1-1-1,-20 20-319,0-20-161,-20 20-161,0 20-127,19 0-416,-19 20 383,0 20 97,20 20 0,-20-1 192,20 21 0,-20-21 96,20 1 96,-20 0 321,0-1 159,-20-19 449,0-20 225,0 0-65,-19 0-32,19-1-576,-39-19-385,19 0-320,-1-19-32,23 19-641,-2-20-800,0 0-833,20-21-577,0 22-3459</inkml:trace>
  <inkml:trace contextRef="#ctx0" brushRef="#br0" timeOffset="17715.0131">20108 8862 448,'40'-40'17392,"-20"21"-17039,-20 19-65,0-20 1089,0 40-800,-20-20-257,20 39 97,-20 1 31,0 0 64,0 19 225,20 1-352,-19-1-257,19 1-128,0 0-32,19-1-257,1-19-543,0-20-514,20 0-159,-1 0-801,1-20-5029</inkml:trace>
  <inkml:trace contextRef="#ctx0" brushRef="#br0" timeOffset="18104.0354">20585 8822 16591,'-60'80'160,"21"-41"1,19 21 1024,0 20-321,0-21-383,20 1-353,20 0-64,20-21-64,-1-19-96,1 0 64,19-20-32,2 0 64,-2-20 0,-19 0 192,-1-19 289,1-1 159,-20 0-384,-20 0-192,0 0-64,-40 1-192,20-1-256,-39 0-97,18 40 193,-18-19-225,19 19 193,1 19 384,19 1-96,0 0 96,20 20 224,20-20 321,0 20-65,39-21-416,-18 1-32,18 0-64,-1-20-192,-17 0-96,-1 0-609,-21 0-1057,1-20-2722</inkml:trace>
  <inkml:trace contextRef="#ctx0" brushRef="#br0" timeOffset="18271.045">21041 8803 16335,'61'0'833,"-23"0"480,3 19 385,-21-19-1090,-1 0-544,1 20-256,0-20-1025,-20 0-769,-20 0-2947</inkml:trace>
  <inkml:trace contextRef="#ctx0" brushRef="#br0" timeOffset="18414.0531">21201 8803 13612,'0'39'1538,"0"-19"-545,0 20 1441,0-1-480,-20 1-833,20 0-1025,0 20-320,0-20-833,0-21-256,0 21-929,20-20-4325</inkml:trace>
  <inkml:trace contextRef="#ctx0" brushRef="#br0" timeOffset="18638.066">21438 9041 16463,'40'59'1025,"-19"-19"64,17-20 865,3 20-769,-3-20-801,23 0-255,-22 0-129,1-20-449,-20 19-576,0-19-352,-1 0-993,-19-19-2659,0 19-4004</inkml:trace>
  <inkml:trace contextRef="#ctx0" brushRef="#br0" timeOffset="18812.076">21815 8981 17712,'-59'80'929,"19"-20"737,-19-1 1216,0-19-1280,18 19-1314,1-19-288,22 0-320,-3-20-833,21 19-1474,-20-18-1889</inkml:trace>
  <inkml:trace contextRef="#ctx0" brushRef="#br0" timeOffset="19295.1036">21120 8882 8039,'20'-20'1474,"1"20"1056,-1 0 289,0 0-994,19 0-415,21 0-449,-1-20-417,0 20-256,1 0-95,-21 0-258,1 0-703,-19 0-1250,-21 0-5541</inkml:trace>
  <inkml:trace contextRef="#ctx0" brushRef="#br0" timeOffset="24969.4282">17111 11425 8712,'0'-19'1249,"-20"19"417,0-20-97,0 20-800,1 0-353,-21 0-128,-1 20-192,3-1 1,18 21 95,-1-19-32,1-2-160,20 21 32,0-20 32,41 0-32,-21-20 64,18 0 64,23 0 32,-22-20 193,21 0-65,-21 1-64,-19-2 193,0 2-97,0-21-288,-20 19-32,0 2-64,0 19-32,-20 0-192,20 19 96,0 2 96,0 19 128,0 19-64,0-19 64,20 20 0,0-21 32,-1 21 64,-19-21 224,20 1 129,-20 0 160,0-20 63,-20-1 257,1-19-256,-1 21-161,0-21-383,-20-21-65,1 21-64,-21-19-192,41-1-385,-21 0-416,20-20 32,-1 20-480,21-19-577,0 19-1249,21-20-3331</inkml:trace>
  <inkml:trace contextRef="#ctx0" brushRef="#br0" timeOffset="25243.4438">17488 11188 7719,'59'-60'384,"-59"40"993,0 0 1090,-19 20-834,19 0-31,-20 20-289,0 20-352,0 0 64,20 19-64,0 0-224,0 1-353,0-1-96,0 2-96,20-21-95,0 19-33,0-39-289,-1 20-223,21-21-97,-20-19-319,19 0-450,-19 0-1248,20-19-2275,-19-1-4740</inkml:trace>
  <inkml:trace contextRef="#ctx0" brushRef="#br0" timeOffset="25568.4624">17765 11247 14157,'0'20'1089,"21"-20"-961,-1 20 609,0-20-97,19 0 225,-19 19-256,20 1-289,-20-20 32,-1 0-223,-19 20-97,20-20-32,-40 20 96,20-20-96,-19 20 32,-1 0 0,0-1 64,0 2 0,20-2 192,0 2-32,20-2 193,0-19 31,0 21-223,19-2 95,-19-19-128,20 20-128,-21-20-96,1 0-160,0 20-320,-20-20-866,0 0-447,0 0-1122,-40 0-2787,21 0-383</inkml:trace>
  <inkml:trace contextRef="#ctx0" brushRef="#br0" timeOffset="25683.469">17905 11505 2978,'-59'-40'7976,"59"21"-4549,0-2-1121,0 21-960,19 0-706,1 0-448,20-19-320,-20 19-544,19 19-1090,-19-19-1601,0 0-6054</inkml:trace>
  <inkml:trace contextRef="#ctx0" brushRef="#br0" timeOffset="25950.4843">18103 11088 12075,'41'0'1569,"-3"20"321,-17 20 128,19-20-480,-1 19 127,1 1-384,-1 0-352,-19 19-128,20-19-513,-40-1-160,0 1-160,0 0 96,-20-19-160,0-2-224,0 1 0,1 0-353,-1 0-544,0-20-577,20 0-1281,0 0-8776</inkml:trace>
  <inkml:trace contextRef="#ctx0" brushRef="#br0" timeOffset="26563.5192">19075 11267 12716,'21'-20'960,"-21"20"-799,-21 0 1248,21 20-993,-18-20-352,-23 20-64,21-1-64,-18 1 32,17-20 96,-19 20-32,20 0 129,-19-20 479,19 20 353,20-20-192,-20 0-96,20 20-97,20-20-31,0 19-257,0-19-160,39 21 0,-18-21-64,17 0-320,-17 0-352,18 19 223,-39-19-223,0 21-161,-1-21-320,-19 19-1121,0-19-1538,0 0-5284</inkml:trace>
  <inkml:trace contextRef="#ctx0" brushRef="#br0" timeOffset="27176.5544">19612 11306 10698,'40'-39'896,"-40"19"-543,0 20 1088,0 0-640,-20 20-32,0 0 448,0 19-480,1 1-257,19 19-256,0-19-128,0 0 32,19 0-128,21 0 96,0-20 65,19-20 63,0 0 320,2 0-191,-3-40 159,-17 20 225,18-20 128,-39 0 0,0 21-33,-20-21-415,-40 0-321,1 0-160,-1 1-128,-19 39-513,-2-20-961,-18 40-960,20-20-4933</inkml:trace>
  <inkml:trace contextRef="#ctx0" brushRef="#br0" timeOffset="27847.5928">16933 12499 11370,'18'19'2371,"-18"2"-2628,0 18 289,0-19-32,0 20 96,21-1-32,-21 1-32,20-20 33,0 19 127,19-39 352,1 20-31,-20-20 255,19 0 1,-19-20-160,0 20-225,0-19-320,-20-1-128,0 20-32,0-20-128,0 20-225,0 0-31,0 0-129,0 20-31,20-20-33,-1 0 0,21 20 353,1-20 416,-3 0 801,-17 0 769,19-20-193,-21 20-224,1-20-96,-20 0-32,0 0-768,-20 0-417,1 1-801,-21-1-416,19 0-417,1 0-1857,2 20-8264</inkml:trace>
  <inkml:trace contextRef="#ctx0" brushRef="#br0" timeOffset="28244.6154">17567 12200 12139,'0'-19'256,"20"19"-960,0 19 736,0 1 288,-1 20 353,1 19 255,0 1 354,0-20-225,-20 20-449,0-21-480,0-18-96,0 18 96,21 21 65,-21-41 351,0 21 161,0-40-97,0 20 129,0-20-481,0-20-128,18 0-95,-18 0-33,20 1 96,1-1-160,-21-20 96,20 20-96,0-20 64,-20 21-65,20 19 226,-20 0-1,19 19-32,-19-19-128,0 40-96,20-20-160,-20 20-481,0-1-512,20-19-737,0 0-1473,0 20-9001</inkml:trace>
  <inkml:trace contextRef="#ctx0" brushRef="#br0" timeOffset="28721.6428">18044 12618 12203,'0'-20'-64,"0"20"929,0 20 1473,19-20-1473,1 0-449,0 0 161,21 0 288,-23 0-161,23-20-351,-21 0-321,0 0 64,-20 1 32,0 19-448,-20-21-385,20 2-128,-41 19-160,21 0 353,2 0 479,-3 0-127,1 40-352,20-21 415,0 21-127,0-20 192,20 19-32,19 1 96,-19-20 96,1 0 96,19 0 384,-22-20 193,-18 19 288,21-19 0,-21 0-769,0 0 0,0 0 96,0-19 0,0-1-191,0 0-162,20 20 162,-20-40-161,20 20 31,0 1 66,-1-1 415,1 20 193,0-20-545,0 20 160,0 20-128,-20 0-32,19-1-64,1 1 32,-20 0-96,20 20-256,-20-20-641,0-1-929,20 1-3331</inkml:trace>
  <inkml:trace contextRef="#ctx0" brushRef="#br0" timeOffset="29759.7022">19454 12379 11723,'0'0'0,"0"0"-1378,0 0 610,0 0-65,0 20 64,-20-20 128,20 20 257,0-20 544,0 0 929,0 0 481,0 0 31,0 0 65,0-20 160,0 20-289,0 0-320,0 0-160,0 0-64,0 0-96,0 0 32,0-20-128,0 20-385,0 0-224,20 0-192,18-19 32,-17 19-64,39 0 64,-21 0-32,21 0 0,-21 0 0,1 0-32,-1 19 32,1-19-64,-19 20 0,-21 0 0,0-20-32,0 19 96,-21 2 0,1-21 32,20 40-96,-39-21 32,19 21-192,-20 0-129,20 0-127,-19-1 672,39 1-224,-20 0 32,40-21 32,-20 1 96,39 1-160,-19-1 128,0-20-32,20-20-640,-21 20-513,21-21-417,-19 21-1056,-21-20-5189</inkml:trace>
  <inkml:trace contextRef="#ctx0" brushRef="#br0" timeOffset="29924.7116">19553 12638 17872,'-40'0'833,"40"0"-416,0-20 1152,20 20-704,0 0-449,19 0-352,1-20-32,0 20-768,-1 0-994,1 0-1761</inkml:trace>
  <inkml:trace contextRef="#ctx0" brushRef="#br0" timeOffset="30473.743">20525 12339 12651,'20'21'1890,"-20"-21"-609,0 19-95,0-19-674,0 20-320,-20 0 129,0-1-33,1 2-224,-1 19 32,0-21 0,-20 2 32,21 18 289,-21-19 63,20-20-96,-1 20 97,3-20-33,-2 0-223,20 0 31,20 20 96,-2-20-320,3 0 96,19 19-160,-1-19 64,21 20-64,-1 0-160,-19 0-288,-1 0-321,1 0-288,-20-20-513,1 19-1056,-21-19-4869</inkml:trace>
  <inkml:trace contextRef="#ctx0" brushRef="#br0" timeOffset="31843.8214">20347 11406 14990,'0'19'1217,"-20"-19"-993,20 21 1185,20-21 225,-20 19-897,0-19-641,20 0-32,-20 0-320,20 21-737,-20-21-1153,19-21-5574</inkml:trace>
  <inkml:trace contextRef="#ctx0" brushRef="#br0" timeOffset="32260.8452">20744 11188 13773,'58'-20'896,"-37"0"-127,19 20 1601,-20-20-1120,-20 20-866,0 0-416,0 0-128,-40 0-32,20 0-1,-19 20 1,-1 0 0,19 0 96,1-20 32,20 39 32,0-19 32,20 0 32,-20 19 0,41-19 0,-21 20-96,-2-20 96,3 0 96,-1-1-128,0-19 256,0 21 225,-20-21 31,0 0 321,0 0 96,-20 19-257,0-19-95,0 0-129,-1 0-191,3 0-161,-2 0 64,0 21-192,-1-21 64,1 0-224,2 19 128,-3-19-673,21 21-1025,0-21-896,0 19-7111</inkml:trace>
  <inkml:trace contextRef="#ctx0" brushRef="#br0" timeOffset="34078.9492">21339 12438 14381,'0'0'577,"-39"-19"576,19 19-609,0 19-223,0-19-289,0 21-32,1-1 64,-1 19 128,0 1-32,-1 0-32,21 0-128,0-1 64,21-19-32,19 20-320,-1-20 480,21-1-192,-1-19-32,0 0 224,1 0-64,-21-19 161,22-1 543,-23-20 290,3 0 95,-21 1-417,-20-1-191,0 1-257,-40-21-127,1 0-257,-22 20-65,-18 21-383,20 19-673,19 0-1089,0 19-1442</inkml:trace>
  <inkml:trace contextRef="#ctx0" brushRef="#br0" timeOffset="35394.0243">9110 11684 10217,'0'-20'2434,"20"1"-1697,-20-1 128,0 20 128,-20-20-320,1 20-385,-1 0-224,0 0-96,-20 20 32,21 0 96,-21 19 64,20 21-64,-1-1-96,21 1 0,0 0 32,21 19-64,19-19 32,-1-21 64,1 1 32,39-20 32,-19 0 1,19-20 127,1-20 128,-22-20-31,3 0-193,-2-19-64,-39 19 32,-20 0-32,0-19 288,-20 19-159,-19 20-193,-1-20-64,-19 21-32,-22-1-1,2 20-319,0 0 544,39 20-192,-19-1 128,39 1 32,20 0 33,0 20-65,20-20-128,39-1-257,-19 2 193,19-2-352,22-19-33,-22 0-383,-1 0-1058,3-19-2595</inkml:trace>
  <inkml:trace contextRef="#ctx0" brushRef="#br0" timeOffset="35560.0338">9567 11605 14541,'40'-20'2403,"-1"20"-2115,2-20 545,-3 0-321,3 20-416,-1 0-64,-1 0-801,1 0-1761,-20 0-4645</inkml:trace>
  <inkml:trace contextRef="#ctx0" brushRef="#br0" timeOffset="35711.0426">9845 11545 14798,'-20'20'1121,"20"0"-513,0 0 1026,0 20-641,0-21-577,0 21-448,20 20-641,-20-21-1088,20 1-2531,-20 0-4965</inkml:trace>
  <inkml:trace contextRef="#ctx0" brushRef="#br0" timeOffset="36020.0602">10302 11625 10954,'0'39'2402,"-20"-19"-3139,-20 0 834,1 20 735,-2-20 610,1-1-353,22 1 160,-23 0-192,21 0 32,20-20-320,0 20-321,20 0 193,21-20-289,-3 19 32,23 2-191,-2-2-97,0 21-32,1-20-96,-20 0-289,-1-20-31,-19 20-224,0 0-129,-20-20-640,0 19-673,0-19-1666,-20 0-5476</inkml:trace>
  <inkml:trace contextRef="#ctx0" brushRef="#br0" timeOffset="36779.1035">9905 11803 224,'0'0'3235,"0"0"-1153,0 0 448,0 0 1,0 0-546,0 0-287,0 0 0,0 0-577,0 0-160,0 20 64,19-20-321,1 20-223,0 0-193,0 0-288,0-1 0,19 2-416,-19-2-417,21-19-929,-3 19-1985,-18-19-10057</inkml:trace>
  <inkml:trace contextRef="#ctx0" brushRef="#br0" timeOffset="37038.1185">10242 11684 12940,'0'20'2402,"0"-20"-2146,-21 20 1122,3 0-33,-23 19-256,1-19-352,1 40-225,-21-21-31,21 20-33,-21-18-192,21-1-320,19-1-320,0-19-321,0 0-448,20 0-833,20-20-2754</inkml:trace>
  <inkml:trace contextRef="#ctx0" brushRef="#br0" timeOffset="37384.1382">11135 11764 15438,'20'0'1313,"-20"0"-1377,-20 19 929,1-19-224,-21 20-257,-1 0-288,3 0 64,-23 0-64,22-20 225,-1 20-97,20-1 0,1 2-96,19-2 0,0 0 385,19-19 256,21 21-321,0-1-192,19-20-288,0 20 160,2 0-160,-2-20-96,-19 20-705,0-1-416,-1 1-1025,-19 0-3299</inkml:trace>
  <inkml:trace contextRef="#ctx0" brushRef="#br0" timeOffset="37759.1596">11831 11803 16976,'18'0'256,"-18"-20"-416,0 20 160,-18 0 32,-3 20-32,1-20-64,0 40 0,0 0 96,20 0 0,0-2-32,20 23 32,0-21 32,21-21-64,-3 1 160,23 0 64,-2 0 321,1-20 512,-1-20-225,20 20-415,-18-40 576,-2 21-289,-39-21 97,0 0 192,-20 0-961,-40 0-64,-1 1-160,-38-21-192,0 21-321,0 19 64,-20 20-95,38 0-1058,-18 0-4004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42:03.41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9051 4471 6598,'-20'0'2338,"20"0"-448,0 0-417,-20 0-448,20 0 609,0 0-65,0 0-640,0 0-352,0 0 319,20 19 1,-20-19-256,40 0-65,-20 20-127,19-20-65,21 0-192,-1 0-128,0-20 1,-18 20-65,-1 0-65,-1 0-191,1-19-480,-20 19-450,-20 0-95,20 0-513,-20 0-1473,-20-20-7078</inkml:trace>
  <inkml:trace contextRef="#ctx0" brushRef="#br0" timeOffset="252.0144">9249 4371 11787,'20'20'-257,"1"-20"418,-3 0 287,2 0 609,1 0 416,19 0-736,-1 20-449,-19 0-95,20-20 191,-20 20 32,-1 0-224,1-1-127,0 1-33,-20 0 0,0 0 32,-20 0 64,0 0 0,1-1-32,-1 2-64,-20-2-32,20-19-224,-1 20-801,-17 0-3459</inkml:trace>
  <inkml:trace contextRef="#ctx0" brushRef="#br0" timeOffset="17496.0007">14669 5027 6950,'0'0'1506,"20"0"-161,-20-20 160,0 20 129,0 0-161,0 0-448,0 0-544,0 0-97,0 0 128,0 20 33,0-20-193,0 20 1,0 0-97,-20 0 64,20 0-96,-20 20 65,20-21-129,-20 22 32,0-2-64,20 0-32,-19-18-64,-1 18 32,20-19-64,-20-1-32,20 2-32,0-1-160,-20-20-128,20 20-321,0-20-288,0 0-224,0 0-833,0 0-1665,0 0-4101</inkml:trace>
  <inkml:trace contextRef="#ctx0" brushRef="#br0" timeOffset="18931.0828">14868 5087 256,'0'0'2146,"0"0"-385,0 0-31,20-20 256,-20 20-64,0 0-353,0 0-512,0 0 32,19 0-96,-19 0-64,0 0-192,0 0-321,-19 0-224,19 20 321,0 0 31,-20 20 33,0-1-129,20 1 129,-21 0-225,1 0-256,2-1 0,18 0-64,-20-18-32,20-1-512,0 0-1314,0-20-3106</inkml:trace>
  <inkml:trace contextRef="#ctx0" brushRef="#br0" timeOffset="21266.2163">13756 5941 32,'0'20'13580,"0"-20"-13451,0 0 223,20 0 705,-1 0-256,1 0-321,0 0-320,21 0-192,-23 0-224,2 0-225,0 0-1248,-20 0-3044</inkml:trace>
  <inkml:trace contextRef="#ctx0" brushRef="#br0" timeOffset="21690.2406">14034 5742 11274,'20'-19'1153,"-20"-1"161,20 20 479,-1 0-736,21 0-192,-20 0-192,0 0-641,19 0-64,-39 0 96,20 20-128,0-1 64,-20 1 0,0 1-96,0-1 96,0-1-97,-20 1 97,20-1-64,-20-19 32,20 21-96,0-21 32,20 20 96,0-20 0,0 19 0,-1-19 64,21 20-128,-19 0 64,-1 0 96,-2 0-192,-18 0 64,0-1 64,-18 1 64,-23 0 32,1 0 97,21 0-65,-21 0-96,0-20-64,21 0-64,-1 0-321,20 0-159,0-20-1026,0 20-2690</inkml:trace>
  <inkml:trace contextRef="#ctx0" brushRef="#br0" timeOffset="22506.2873">16893 5126 10473,'0'0'1474,"0"0"-609,0 0 672,0 0-672,0 0 288,0 21-128,20-2-256,-20 22 31,20-22 33,-20 21-256,0 0-193,0-20-288,18 19 64,-18 1-160,0-20-32,0 0-224,0-1-417,0-19-319,21 0-97,-21 0-289,20-19-1248,-20-1-1218,20 0-2818</inkml:trace>
  <inkml:trace contextRef="#ctx0" brushRef="#br0" timeOffset="22678.2971">17071 5166 12203,'20'-19'1570,"0"19"-578,-20 0 450,0 0-481,0 19-64,0 1-385,20 20-256,-20-20-128,0 19-63,-20 2-1,20-2-193,0 1-511,0 0-802,0-21-1729,20 21-5605</inkml:trace>
  <inkml:trace contextRef="#ctx0" brushRef="#br0" timeOffset="23529.3458">17091 5861 6758,'0'0'416,"0"0"129,0 0 1985,0 0-640,0 0-288,0 0-481,0 0-449,0 0 97,0 0-64,0 0-193,0 21 65,0-21 127,0 20 193,0-1-320,0 21 95,0-20-319,20 20-65,-20-21-160,0 1-64,20 0-160,-1 0-32,-19 0-224,20-20-449,-20 0-865,0 0-1857,0 0-11690</inkml:trace>
  <inkml:trace contextRef="#ctx0" brushRef="#br0" timeOffset="24302.39">19989 5166 10730,'0'0'800,"-19"0"193,19-19 1442,0 19-994,0 19-608,0-19-161,19 20-95,1 1 64,-20 18-33,20-19-159,0 20 31,0-1-288,-1-19-256,1 20 224,-20-20-256,20 0-384,0-1-449,-20 1-480,20-20-673,-20 0-1634,0 0-4772</inkml:trace>
  <inkml:trace contextRef="#ctx0" brushRef="#br0" timeOffset="24513.4021">20187 5186 12908,'0'0'1761,"0"0"-1568,0 21 1536,20-2-31,-20 21-417,0-21-576,20 22-513,0-2-64,1-20 32,-21 22-224,20-21-384,-2 19-449,-18-19-128,21 0-513,-21 0-1472,0-20-6535</inkml:trace>
  <inkml:trace contextRef="#ctx0" brushRef="#br0" timeOffset="25210.4419">20227 6021 11530,'0'0'2146,"0"0"-1153,0 0 1410,0 0-610,0 0-608,0 0-384,0 19-96,0 1 64,0 0 31,0 20-159,0 0-96,0 0-385,0-1-32,20 1-96,-20 0 32,21-21-288,-21 2-129,20-1-640,-2-1-896,-18-19-1058,0 0-2626</inkml:trace>
  <inkml:trace contextRef="#ctx0" brushRef="#br0" timeOffset="31656.8107">16654 1589 13741,'0'-19'640,"0"-1"1314,0-1-673,0 2-224,0 19-384,0-20-417,-20 20-448,20 0-32,-19 20-97,-1-1 97,0 22 160,0-2 64,-1 21-128,3-21 64,18 21 128,0 0-160,18-1 128,23-18-32,-1-22 96,39 1 160,-20 0-32,1-20 129,-21-20-129,2 0-32,-21 1 64,0-1-256,-2-1 193,3-19-1,-21 2-96,0-3-96,-21 1 64,-17-19-96,-3 19-64,1 20 64,-19 0-128,0 1 192,19 19-192,0 0 63,1 19 65,19 21-96,20-20 64,0 20 64,20-21 128,0 21-160,19-20 128,21 0-64,-21 1-64,1-2-288,-1-19-737,1 0-1121,-19 0-2851</inkml:trace>
  <inkml:trace contextRef="#ctx0" brushRef="#br0" timeOffset="31858.8222">17150 1589 15342,'0'20'3075,"0"-20"-3107,20 0 1409,0 0-800,0 0-353,0 0-256,-1 0-96,21 0-1410,-19 0-1857,17 0-9545</inkml:trace>
  <inkml:trace contextRef="#ctx0" brushRef="#br0" timeOffset="31988.8296">17269 1669 6053,'-39'59'10442,"39"-39"-10346,0 0 641,19 0-353,1-20 1,0 0-385,1 21-1986,17-21-9994</inkml:trace>
  <inkml:trace contextRef="#ctx0" brushRef="#br0" timeOffset="32522.8602">17846 715 13004,'0'-20'704,"-20"1"674,20 19-417,0 0-225,0 0-159,0-21-225,20 21-95,-1 0-290,21 0-223,0 0 416,-1-19-640,1 19-673,-20 0-577,19 0-1697,-19-20-5253</inkml:trace>
  <inkml:trace contextRef="#ctx0" brushRef="#br0" timeOffset="32975.8861">17905 655 10057,'0'21'32,"0"-2"673,0-19 672,20 20-480,-20 0 480,20 0-224,-1 19-448,1 1-321,0 1-127,20 17-33,-40 22 32,19 0-128,-19 19 32,0 0 353,0 1-33,0 19 97,20-20-129,-20 0-31,0-19-65,0 19 0,0 21-160,0-41-31,0 20-97,0-19 0,-20-21-160,20 21 96,-19-20 32,19-1 64,-20-19-32,0-1 352,20 2 33,0-22-1,0 1-128,0-20-63,0 20-97,0-20 128,20 0-32,0 0 0,19 0-288,1 19 64,-19-19 33,17 0 31,3 0-64,-3 0-192,3 0-193,-1 0-544,-21 0-672,1 0-545,-20-19-1313,0 19-8425</inkml:trace>
  <inkml:trace contextRef="#ctx0" brushRef="#br0" timeOffset="33618.9229">18480 933 13805,'-20'0'672,"20"0"609,-19-19-224,19 19-64,0 0 128,0 0-512,0 0-97,19 0-127,-19 19-353,40-19 0,-20 0-384,1 0-834,17 0-896,-18 0-2370,1 0-7974</inkml:trace>
  <inkml:trace contextRef="#ctx0" brushRef="#br0" timeOffset="33971.943">18719 676 12203,'0'-21'2082,"0"2"-1666,20 19 866,0-20-386,-1 20-95,21 0-64,0 0-385,-1 0-352,1 0-96,-1 20 96,1-1-192,1 2-96,-41-2-33,0 1 65,0 20 128,0-1 160,-20 1-96,-1-20 128,21 1-128,0-2 96,0 1 32,0-1-96,21-19 96,-21 20-64,20-20 0,-2 21 0,-18-21-32,0 20 64,0-20 32,0 19 0,-38-19 32,17 0-64,-19 20-160,1-20-544,19 0-2916</inkml:trace>
  <inkml:trace contextRef="#ctx0" brushRef="#br0" timeOffset="34656.9823">18759 1669 9833,'0'-20'3940,"0"0"-2467,0 20 449,0 0-993,0 0-257,0 0 289,0 0-32,0 40-352,0-20-321,0-1-96,0 21 64,19-20-320,-19 21 64,0-22-384,0 21-129,20 0-416,-20-20-640,20-1-2563</inkml:trace>
  <inkml:trace contextRef="#ctx0" brushRef="#br0" timeOffset="35121.0088">18838 2305 11242,'0'0'1281,"0"0"-864,0 0 1408,0 0-223,0 0-257,0 0-384,0 0-192,0 19 32,0-19-65,0 40-127,0-19-385,0 18-128,20-19-64,-20 0-448,19-1-129,-19 1-1056,20 0-1058,0 0-3426</inkml:trace>
  <inkml:trace contextRef="#ctx0" brushRef="#br0" timeOffset="36099.0646">19314 476 10249,'-20'0'224,"0"0"833,20 0 609,0 0 0,0 0-385,0-19-641,0 19-255,0 0-33,20 0-128,0 0 1,-20 0 31,20 0-96,0 0 32,-1 19-128,21-19-64,-19 21 0,19-21 0,-22 20-32,23-20 32,-21 0-32,-20 0-64,20 19 96,-20-19 0,19 20 0,-19 0 32,0 20-32,0-20 0,0 39 32,0 1-96,0 0 64,20 19-32,-20 1-32,0-2 96,0 2-32,0 0 128,20-1-224,-20 1 32,0 0 192,0-2-256,0 2 224,0 0-96,-20-1-32,20 0 64,0 21-96,0-20-32,20-1 96,-20 0 0,20-39 0,-20 21 0,20-23 0,-1 2-64,-19 0 32,0 0 128,20-20-128,-20 19-256,0-19 191,0 20 322,0-20-225,0-1 32,0 1 128,0 1-192,0-2 32,0 1 224,0-20-64,0 20-96,0-20 64,0 19-96,0-19 225,0 0-65,0 21 96,20-21 161,-20 0 31,0 0 257,0 0 95,-20 0-255,20 0-129,-20 0-127,20 0-97,-19 0-160,-1 0-64,-20 0-192,20 0-193,-19 0-95,-1 0-97,1 0-736,-1 0-1377,19 0-5286</inkml:trace>
  <inkml:trace contextRef="#ctx0" brushRef="#br0" timeOffset="40725.3293">17249 1828 2306,'0'0'1057,"0"0"-160,0 0 384,0 0-480,0 0-1,0 0-63,0 0 224,20 0 352,-20 0 161,0 0-1,0 0-128,0 0-64,0 0-320,0-19-192,0 19-96,0 0 31,0 0-191,0 0-129,0 0-320,0 0 32,0 0 97,20 0-65,1 0-96,-1 0-64,-2 0-64,23 0-513,-21 0-96,0 0-288,-1 0-864,1 0-2660</inkml:trace>
  <inkml:trace contextRef="#ctx0" brushRef="#br0" timeOffset="41194.3562">17210 1629 5028,'-20'20'1858,"20"-20"1185,0 0-705,0 0-320,0 0-897,0 0-320,0 0 96,0 0-65,20-20 33,-20 20-288,20 0-33,-1 0-319,1 0 95,0 0-352,21-20 0,-23 20 96,2 0-256,21-20-449,-21 20-192,-1 0-352,1 0-544,-20 0-2211,0 0-6726</inkml:trace>
  <inkml:trace contextRef="#ctx0" brushRef="#br0" timeOffset="58332.3364">5418 10074 8199,'0'0'865,"0"0"-192,0 0 1345,0 0-65,0 0-767,0 0-546,0 0-255,0 0 31,0 0 32,0 0-191,0 0-129,0 0-32,21 0 160,-3 0-32,2 0-32,1-19-95,19 19-33,19 0 64,-19 0-64,-1-20 32,21 20-160,-1 0 128,0 0-128,22 0 128,-2-20-64,-20 20 0,20 0 0,1-20 0,20 20 0,-21 0 0,0 0 0,0 0 0,1 0-96,-1 20 32,1-20 0,-22 0-64,3 0 128,18 0-32,-19 0-65,20 0 97,-22-20 32,21 20 1,-18-20 127,-2 20-192,-19-20 32,-1 20-32,1 0 64,-20 0-96,1 0 64,17 0 0,-38 0 0,20 0-64,1 0-1,-1 0-223,-2 0-160,-18 0-1570,0 0-4773</inkml:trace>
  <inkml:trace contextRef="#ctx0" brushRef="#br0" timeOffset="66881.8254">9587 10055 6021,'-20'0'1217,"20"0"641,-20 0-320,20 19 319,0-19-31,0 0-609,0 0-512,0 0-129,20 0-31,-20 0-193,0 0 1,20 0-129,-20 0-64,20 0 128,-1 0 129,1 0-129,21 0-192,-3 0 96,3 0-96,18 0 0,-19 0 65,19 0-97,-19 0 0,19 0-64,1-19 64,-1 19-64,20 0 0,-18 0 32,18 0 0,-19 0-32,-1-20 0,20 20 32,-18 0-96,-2 0 96,20 0 0,-19 0-32,19 0 96,0 0-192,21 0 160,-21 0-128,20 0 160,-18 0-128,-2 0 32,0 0 32,-20 0-96,21 0 128,-1-20-64,0 20 0,-20 0-32,22 0 0,-2-20 64,0 20-64,0 0 32,2 0 64,-22 0-128,20 0 128,0 0-64,-19 0 0,19 0 0,-20 0 0,2 0 0,18 20 0,-19-20 0,19 0-96,-20 0 96,20 0-96,2-20 288,-2 20-288,0 0 96,0-20 0,-18 20-160,-3 0 32,21 0-33,-18-20 161,18 20-96,0 0-32,0 0 128,2 0 0,18 0 32,0 0 32,0 0-64,1 0 0,-1 0 192,-20 0-31,20 0-97,-20 0 0,0 0-192,-18 0 128,-22 0-64,1 20-129,0-20 33,-21 0-64,1 0 0,0 0 64,-20 0-289,0 0-864,-20-20-2178,0 20-7528</inkml:trace>
  <inkml:trace contextRef="#ctx0" brushRef="#br0" timeOffset="67883.8827">10778 10571 4932,'-20'-20'7271,"0"20"-7047,1 0-224,-1-19 0,0 19 96,0 19 193,-19-19-65,-1 41-64,19-22-32,-17 21 32,17 0-32,21 19 289,0-19-1,0 0 1,21-1-161,-3 1-128,23-20 64,17 0-32,-17 0 97,18-20 287,1-20 1,-1 20-129,-19-40-160,-1 20-160,-19-20 32,0 1 33,-20 19-33,0-20-32,-20 1-64,-19-2-32,-1 2-32,0 19 32,-19 1 0,0 19 0,19 0 0,-1 0 0,3 39 32,18-19 32,20 20-128,0-1 96,20-19 160,0 20-96,39-20 32,-19-20 0,-1 20 0,1-20 1,19 0-65,-39-20-128,20 0-641,-21 20-608,1-20-1794,-20 0-8552</inkml:trace>
  <inkml:trace contextRef="#ctx0" brushRef="#br0" timeOffset="68085.8943">11135 10452 14189,'0'0'1954,"20"0"-2018,0 0 672,0 0 674,0 0-322,19 0-607,1-20-385,1 20-192,-23 0-705,22 0-993,-19 0-2979</inkml:trace>
  <inkml:trace contextRef="#ctx0" brushRef="#br0" timeOffset="68244.9034">11294 10412 10249,'0'40'1474,"-20"0"-33,20-21 577,0 21-769,20 20-736,-20-20-449,0 0-96,0-1-289,20-19-512,-20 20-1601,21-20-3107</inkml:trace>
  <inkml:trace contextRef="#ctx0" brushRef="#br0" timeOffset="68489.9173">11533 10651 9096,'0'40'5669,"19"-20"-4932,21-20 576,-20 19 129,19 1-193,21 0-833,-21 0-255,1-20-161,1 20-257,-23 0-191,23-20-353,-21 19-384,0-19-545,-20 0-832,0 0-1890</inkml:trace>
  <inkml:trace contextRef="#ctx0" brushRef="#br0" timeOffset="68649.9264">11890 10611 448,'-21'59'12492,"1"-18"-11916,-19-22 577,-1 21 289,1 20-770,-1-21-768,-19 1-2274,19 20-10987</inkml:trace>
  <inkml:trace contextRef="#ctx0" brushRef="#br0" timeOffset="74056.2358">9607 10134 960,'0'0'737,"-20"0"-160,20 0 31,0 0 962,0 0 480,0 0-385,0 0-223,-20 0-225,20 0 0,0 0-64,0 0-32,0 0-192,0 0-192,0 0-129,0 0-159,0 0-97,20 0-96,-20 0 32,0-19-63,20 19 63,-20 0-32,19 0 129,-19 0-225,20 0 128,0 0-128,1 0-32,-1 0-32,-2 0 65,2 0-1,1 0-224,-1 0 160,19 0-32,-19 0 0,20 0 0,-20 0-64,19 0 96,-19 0-96,20 0 0,-21 0-32,1 0 32,0 0 32,0 0-32,1 0-32,-3 0 64,2 0-32,21 0 160,-21 0-192,-2 0 96,3 0 64,-1 0-128,0 0 96,19 0-288,-19 0 480,0 0-223,20 0-98,-20-21 1,-1 21 64,1 0-64,0 0 64,0 0 1,1 0-1,-3 0-129,2 0 129,1 0 1,-1 0 31,18 0-128,-17 0 31,19 0 130,-20 0-33,19 0-160,1 0 160,-20 0-128,-1 0 32,21 0 64,-20 0-32,0 0 32,19 0-96,-19 0 96,1 0 0,17 0-32,-18 0-32,21 0 64,-21 0-96,19 0 128,1 0-96,0 0 64,-21 0-96,21 0 160,1 0-96,-23 0 0,22 0 0,-19-20 0,17 20 0,3 0 0,-21 0 0,0 0-64,19 0 32,-19 0 96,20 0-32,-21 0-385,21 0 706,0 0-385,-21 0-32,21 0-1,1 0 65,-23 0-32,23 0 64,-21-19-32,0 19 32,-2 0-64,23 0 32,-21 0 0,0 0 65,0 0-1,-1 0-161,1 0 65,20 0 32,-20 0-32,19 0 32,-19 0 32,21-20-32,-23 20 65,2 0-33,21 0-64,-21 0-33,-1 0 130,21-20-65,-20 20 0,0 0 0,-1 0-33,1 0 1,0 0 0,20 0 129,-40 0-162,19 0 97,1 0 1,0 0-1,0 0-64,1 0 64,-3 0 0,2 0-161,0 0 161,21 0 1,-23 0-98,3 0 130,-1 0-65,20 0 0,-20 0 0,-1 0 0,1 0-33,0 0 33,0 0 0,19 0-32,1 0 32,-20 0 32,19 0 1,2 0-66,-21 0 33,18 0-32,3 0 32,-21 0 65,19 0-98,-19 0-31,20 0 128,-20 0-128,19 0 96,-19 0-32,0 0-32,1 0 64,-3 0-64,22 0-64,-19 0 32,17 20 32,-18-20 32,21 0 0,-1 0 0,-21 0 0,21 0 32,-20 0-128,19 0 96,-19 0-32,0 0-32,21 0-96,-23 0 96,2 0-32,21 0 96,-21 0-64,19 0 32,1 0 64,-20 0-64,19 0 64,1 0-64,19 0 32,-19 0 0,-1 0 0,22 0 32,-3 0-64,3 0 32,-2 0 32,-19 0-64,19 0 32,-19 0-96,19 0 96,-18 0-64,-3 0 192,-18 0-256,1 0 96,-1 0-225,0 0-127,-1 0-193,-19 0 129,20 0 320,-20 0-128,0 0 127,0 0-31,0 0-1153,-20-20-3972</inkml:trace>
  <inkml:trace contextRef="#ctx0" brushRef="#br0" timeOffset="98276.6211">20406 1212 15150,'-19'20'64,"19"-20"448,0 0 225,0 0 160,0 0 448,0 0-96,19 0-512,21 0-417,19 0-95,21-20-65,-1 0 32,21 0-352,19 0 288,-1 0-96,-17 1-96,-2-1-481,-20 0-223,-20 20-257,-19-21 0,-1 21 0,-19 0-64,-20 0-1089,0 0-3972</inkml:trace>
  <inkml:trace contextRef="#ctx0" brushRef="#br0" timeOffset="98608.6401">20764 854 14862,'0'0'-193,"0"21"1,-20-21 0,-1 19-224,-17 20 416,-3-19 224,-18 40 128,-1-21-224,-19 2 481,20 18 512,19-19 0,-1 0-609,23-1 97,18 1 0,0-20-65,39 1-159,1 18 31,19-20-224,20 1-160,1-20-96,-1 21-769,1-2-1153,-1 1-2017</inkml:trace>
  <inkml:trace contextRef="#ctx0" brushRef="#br0" timeOffset="116115.6414">21120 7948 11306,'0'-20'1602,"0"20"-129,0 0 65,-18 0-97,18 0-192,0 0-704,18 0-385,-18 20 512,20 0 289,21 20-128,-2-1-192,1 1-193,0-20-128,-1 20-31,1-1-193,-1-18 0,21-2-96,-21 21-224,-19-20-225,0-20-287,1 20-1,-21-20-512,0 0-353,0 0-448,-21 0-2946</inkml:trace>
  <inkml:trace contextRef="#ctx0" brushRef="#br0" timeOffset="116331.6538">21438 7888 15919,'-20'20'1153,"20"0"-577,-19 0 737,-1 0 1,0 20-257,0-1-609,-19 1-256,19 20-96,0-21-96,0 1-32,0 0-224,1 0-384,19-1-321,0-19-128,0-20-545,19 21-1633,1-21-5958</inkml:trace>
  <inkml:trace contextRef="#ctx0" brushRef="#br0" timeOffset="116541.6658">21637 8207 4772,'20'0'12492,"0"0"-11852,-20 0 385,0 0 481,0 19-65,0 1-192,0 20-640,0-20-417,0 19-128,0 2-64,0-22-160,0 21-737,20-21-544,-20-19-321,19 21-288,1-21-1857,0 0-6503</inkml:trace>
  <inkml:trace contextRef="#ctx0" brushRef="#br0" timeOffset="116872.6847">22272 8207 11498,'20'0'1570,"-20"0"-673,0 0 1729,0 19-608,-20 1-1217,0 0-513,0 20-192,1-20-64,-21 19 0,20-18-256,0-2-449,20 1-608,0 0-705,0-20-2274,0 0-7110</inkml:trace>
  <inkml:trace contextRef="#ctx0" brushRef="#br0" timeOffset="117096.6975">22392 8047 14637,'0'0'1954,"0"0"-1666,20 20 1154,-2 20 544,2-20-353,21 20-704,-2 0-512,21-21-257,-21 21-64,1-20-128,0 0-160,-1 0-513,-19-20-608,21 0-673,-41 0-897,20 0-4260</inkml:trace>
  <inkml:trace contextRef="#ctx0" brushRef="#br0" timeOffset="117284.7083">22748 8008 16079,'-39'39'704,"19"1"-255,0 0 768,0 0 160,0 0-896,1 19-321,-1-19-512,20-1-513,-20 2-288,20-22-673,0 1-2818</inkml:trace>
  <inkml:trace contextRef="#ctx0" brushRef="#br0" timeOffset="117601.7264">22888 8207 14477,'59'19'961,"-19"-19"-96,0 20 672,-1 0 65,1-20-577,-1 20-673,-19 0-224,-20 0-224,0-1 128,0 1 0,0 1-64,-39-2 96,19 1-64,0 0 0,0-1 32,20 2-32,0-21-96,20 20 192,-20-20-64,40 19-192,-21-19-32,21 0-64,1 0-321,-23 0-384,2 0-480,1 0-2242</inkml:trace>
  <inkml:trace contextRef="#ctx0" brushRef="#br0" timeOffset="119519.8361">9687 10094 6117,'-21'0'1634,"21"0"-225,0 0-32,0 0 289,0 0-193,0 0-480,0 0-416,0 0 160,21 0-65,-21 0-223,20 0-65,18 0-64,-17 0 97,19 21-225,19-21-64,-19 0-32,19 0 32,20 0-32,0-21 0,-18 21 1,18 0-33,0 0 32,1-20 32,-1 20-96,-20 0-32,2 0-32,18 0 128,-20 0-96,1 0 32,-1 20-64,0-20 96,2 0-64,-3 0 0,22 0 32,-20 0 0,19 0-64,0-20 96,2 20 0,-22 0-96,20 0 32,0 0-256,1 0 544,-1 0-256,1 0-64,-22 0 0,23 0 128,-2 0-128,-20 0 96,22-19-96,-22 19 64,0 0-32,1 0 32,-1 0 0,1 0-64,-1 0 32,0-20 0,2 20 96,-2 0-192,1 0 96,-1 0 32,1 0-96,-1 0 128,20 0-32,-18 0-64,18 0 32,0 0 128,-20 0-256,22 0 128,-23 0 96,1 0-224,2 0 128,-2 0 0,1 0 0,-21 0 0,21 0 32,-1 0-64,-18 0 32,18 0 0,1 0 32,-21 0-32,21 20-32,-1-20 64,0 0-32,2 0 64,-3 19-32,23-19-32,-22 20 0,0-20-32,21 21 128,-21-21-128,20 19-32,1-19 128,-20 0 0,19 20-32,20-20-64,-20 0 97,2 0-1,-2 0-32,0 20-32,0-20 0,0 0 32,2 0 0,-2 0 0,20 19-32,-20-19 32,20 0-64,1 0 96,-1 0 0,-20 0-128,20 0 96,0 21-32,-18-21 0,-2 0 32,0 0 32,0 0-64,-18 0-128,18 20 192,-20-20-32,1 0-96,-21 0 64,21 19 64,-21-19-96,-19 0 96,21 0-128,-41 0 96,20 0-32,-20 0 0,0 0 0,0 0 0,0 0-64,-20 0 64,-1 0-288,21-19-161,-40 19-288,21 0-63,-1 0 95,0-20 0,0 20-31,0-21-1,-19 21-1185,-1 0-2114,20-19-2626</inkml:trace>
  <inkml:trace contextRef="#ctx0" brushRef="#br0" timeOffset="121726.9624">9924 10174 10602,'0'0'416,"20"-20"-384,0 20 480,0 0 610,0 0-33,19 0-449,1-20-384,-1 20-63,1 0 159,19-19 96,2 19-63,-2 0-193,1 0-64,-1 0 0,20-21 32,-18 21-64,18 0-96,-20 0 32,21 0 64,-1 0-96,-20 0 97,20 0-1,2 21 96,-22-21 0,20 0 32,2 0-96,-23 0-64,22 0 0,-20 0-31,-1 0-1,20 0 0,-19 0-32,-1 0 32,-18 0-64,18 0 128,-1 0-64,-17-21 32,19 21-128,-1 0 64,-19 0-32,19 0 96,0 0-128,-18 0 128,18 0 32,-19 0 160,0 0-224,-21 0-288,21 0 512,-20 0-288,19 0 64,-19 0-32,20 0-32,-1 0 0,1 0 64,1 0 32,-2 0-96,21 0 32,-21 0 32,1 0-32,19 0 32,-19 0-32,1-20 0,18 20 32,-19 0-64,19 0 32,-19 0 32,-1 20-96,21-20 96,-1 0-64,-18 0 32,17 0 32,1 0 32,2 0-128,-2 0 0,1 0 160,-1 0-96,2 0-32,-23 0 64,23 0-32,-2 0 0,-19 0 96,19 0-192,-19 0 96,-1 0 0,1 0-32,-1 21 32,1-21 0,-19 0 32,17 19-32,-18-19 0,1 0 32,19 0 96,-20 20 0,-1-20-31,21 0 31,-20 0-160,19 0 224,-19 0-64,20 0-64,-1 0-64,1 0 64,1 0-96,-23 0 64,23 0 0,-21 0-32,19 0 0,-19 20 32,0-20-32,20 0 32,-21 0-64,1 0 128,20 0-32,-20 0-96,19 0 128,-19 0-96,21 0 0,-3 0 64,-18 0-64,1 0 0,19 0 129,-21 0-33,1 0 0,0 0-64,0 0-64,-20 0 128,20 0-96,-1 0-64,1 0 96,0 0-96,0 0 128,0 0-32,-1 0-32,1-20-32,0 20 64,0 0-96,-20 0 128,21 0-64,-3 0 96,2 0-192,1 0 128,-1 20-128,0-20 96,-2 0 64,3 0 32,-1 0-192,0 0 128,19 0-64,-19 0 0,0 0 128,20 0-160,-1 0 160,1 0-96,-19 0-64,17-20 128,3 20-64,-21 0 32,18 0-64,-17 0 32,-1 0 64,0 0-32,0 20-64,-1-20 32,1 0 32,0 0-32,0 0 0,19 0 0,-19 0 32,0 0-32,0 0-32,19 0 0,-19 0 96,21 0 0,-3 0-64,-17 0 32,19 0-64,-20 0 96,19 0-32,1-20-128,-20 20 160,19 0-64,1 0 128,-20 0-128,19 0-128,-19 0 160,21 0 0,-3 0 96,3 0 0,-1 0 1,19 0-65,-19 0-64,-1 0 64,1-20 96,-1 20 64,-19 0-192,21 0 32,-21 0-128,-2 0 128,2 0-32,1-19-96,-1 19-96,0 0-32,-20 0-64,19 0-129,1 0-95,-20 0-193,0 0-384,0 0-993,0-21-4868</inkml:trace>
  <inkml:trace contextRef="#ctx0" brushRef="#br0" timeOffset="127851.3127">5518 10055 928,'0'0'1282,"0"0"-161,0 0-257,0 0-95,0 0-352,-20 0 127,20 0 321,0 0-64,-21 0-33,21 0 225,0 0 128,0 0-160,-20 0 128,20 0-96,0 0-64,-18 0-160,18 0-161,0 0-159,0 0-1,0 19-255,0-19-97,0 0 64,18 0 128,2 0-128,1-19-96,-1 19-32,0 0 96,19 0-32,1 0 33,-1 0-193,1 0 96,0 0 0,19 0-32,0 0 32,2 0-32,18 0-64,0 0-33,0 0-31,1-20 32,-1 20 96,21 0-64,-21 0 96,0-20-96,-19 20 64,19 0 0,0-20 0,-18 20 0,18 0 0,-20-20 0,1 20-64,-21 0 64,22 20 0,-23-20-32,23 0 64,-23 0-64,23 20 128,-22-20-128,1 0 96,0 0 0,-1 0-32,1-20 128,-19 20-31,-3 0 95,2 0-64,0-20-96,1 20 64,-21 0-64,0 0 32,0 0 0,-21 0-832,1 0-514,0 20-1921,2-20-8904</inkml:trace>
  <inkml:trace contextRef="#ctx0" brushRef="#br1" timeOffset="134305.6818">10401 8623 8071,'0'21'192,"0"-21"-64,0 0 833,-20 0 641,20-21 63,0 21-896,0 0-416,0-19 95,0-1 64,0 0 1,0 0-1,0 0-127,0 1-1,0-22 97,0 22-1,-20-21-64,20 21-223,-20-22 223,20 22-192,-20-1 32,20 0 33,-19 0-33,19 20 64,0-20-256,0 20 32,0 0-192,0 0 32,19 0 96,1 0-32,0 0 32,20 0-64,-20-20 64,19 20-32,1 0 0,-1 0 0,2-19 0,17 19-96,3 0 192,-2 0-128,1 0-32,19 0 32,0 0-64,21 0-128,-21-21 64,20 21 0,0 0 192,-18-19-96,18 19 32,-20 0-225,0-20 97,0 20-128,0 0 0,2-20 192,-2 20 96,0 0-129,0 0 129,20 0 0,1 20 96,-20-20-63,19 0 191,1 0-96,-1 0-32,0 0 0,0 20-128,0-20 96,1 0-64,19 0 96,-20 0-64,19-20 128,1 20-32,1 0 161,-1 0-97,1-20 0,-21 20-256,20 0 128,-20-20-128,19 20 64,-17 0-32,17-20-32,-19 20-160,0 0 192,21 0-96,-21-20 128,20 20-129,-20 0 226,1 0-226,-1 0 97,0 0 0,0-20 0,1 20 0,-1 0 96,0 0-64,-20 0-256,2 0 544,-2-19-320,0 19 32,-19 0 32,-1 0-32,-18-20 0,17 20-96,-17 0 160,-23 0-64,3-21-32,-1 21 96,0 0 0,-20 0 97,0 0-97,0 0 0,0 0-32,-20 0 96,20 0-96,0-19 0,0 19 0,20 0 0,-20 0-224,0 0 512,0 19-352,0-19 64,0 0 0,0 0 64,0 21-64,0-1-32,0-1 0,0 1-32,0 0 64,0 20-32,0 0 64,-20 19 96,20-19-160,0 0 33,0-1-33,0 2 64,0-22-32,20 1-32,-20 0 0,0-1 32,0 2-32,0-21-161,0 20-479,0-20-417,0 0-737,0 0-2530</inkml:trace>
  <inkml:trace contextRef="#ctx0" brushRef="#br1" timeOffset="134637.7008">16277 8405 10473,'20'40'673,"-20"-21"-225,20 2 513,-1 18 257,1-19-65,0 20-513,21-20-384,-23-1 417,2-19 288,21 21 160,-21-21-352,19-21-161,1 2 97,-1-1-32,1 0-193,-20-20-320,0 21-96,-1-1-544,1-1-993,-20 2-1506,0 19-10282</inkml:trace>
  <inkml:trace contextRef="#ctx0" brushRef="#br0" timeOffset="137483.8635">10341 11664 9865,'0'0'1569,"0"0"-95,-20 0 383,20 0-319,0 0-129,0 0-416,0 0-416,20 0 127,0 20 97,0 20-160,20-20-193,-1 19-256,1 1-128,19 0-96,-18-1-96,18 1-320,-19-21-65,-1 22-191,-19-1-161,20-20-32,-20-1-32,-20-19-416,19 0-1442,-19 0-2818</inkml:trace>
  <inkml:trace contextRef="#ctx0" brushRef="#br0" timeOffset="137701.8761">10798 11704 13228,'-20'0'1153,"0"0"-512,0 20 640,1-20 160,-1 40-95,-20-21-706,1 41-480,19-20-64,-21 19-128,21-19-224,20 0-384,0-20-193,0 0-64,0-1-320,20-19-1025,1 0-1986</inkml:trace>
  <inkml:trace contextRef="#ctx0" brushRef="#br0" timeOffset="137895.8872">11035 11942 16687,'0'40'449,"0"0"127,-18-20 802,18 19-97,-20 1-609,20-20-575,0 20-130,0-21-543,0 1-545,20-20-1281,-2 0-4389</inkml:trace>
  <inkml:trace contextRef="#ctx0" brushRef="#br0" timeOffset="138270.9086">11393 11883 9993,'-20'0'1634,"20"19"-1026,0-19 1666,20 0-640,1 21-385,17-21-480,3 0-225,18 0 97,-19 0-129,19-21-512,-19 21 32,0 0-480,-21 0-673,1 0-833,-20 0-2210,0-19-7591</inkml:trace>
  <inkml:trace contextRef="#ctx0" brushRef="#br0" timeOffset="138478.9204">11592 11724 12075,'0'20'769,"0"0"160,0 19 1281,0-19-513,0 20-576,0 20-480,0-22-353,0-17 0,0 19-159,0-20-258,0 19-479,0-19-577,20 0-1218,-20-20-3618</inkml:trace>
  <inkml:trace contextRef="#ctx0" brushRef="#br0" timeOffset="138933.9466">11989 11764 12203,'0'-20'1025,"0"20"192,0 0 449,0 0-257,0 20-128,20 19-512,0-19 160,19 20-160,1-20-353,0 20 129,19-2-353,-18-17-128,-3-1-160,3 20-321,-21-40-351,19 20 31,-19-1-448,0-19-257,0 0-511,-1 0-1859,-19 0-4740</inkml:trace>
  <inkml:trace contextRef="#ctx0" brushRef="#br0" timeOffset="139119.9572">12386 11704 13901,'-20'20'929,"20"0"-97,-19 19 962,-1 1-545,0 20-480,-21-20-705,23 19-128,-2-19-320,-21 0-321,41-1-929,0 1-1409,0-20-3106</inkml:trace>
  <inkml:trace contextRef="#ctx0" brushRef="#br0" timeOffset="139408.9737">12624 12002 11659,'39'0'1729,"-19"0"-1312,0 0 896,21 20-480,-41 0 95,18-20-735,3 20-1,-21-1-192,0 1 128,0 20-32,0-20 128,-21-20 225,3 20 191,18-20 33,0 19-129,-20-19-191,40 0-129,-20 20-128,18-20-32,3 0-448,-1 0-545,0 0-993,0 0-2114</inkml:trace>
  <inkml:trace contextRef="#ctx0" brushRef="#br0" timeOffset="140145.0158">13359 11664 12427,'-20'-19'1089,"20"19"353,0 0 544,0 0-513,0 0-384,0 19-384,20-19-1,-1 20-319,21 20 31,1-20-64,-3 0-191,23 19 31,-23-19-192,23 20 0,-22-20 32,1-1 32,-20 2-64,19-2 0,-39-19 0,20 19 64,-20-19 0,0 0 0,0 0 128,-20 0-128,1 21 0,-1-21 0,-20 20-96,20 0 128,-19-20-96,19 20 32,-21-20-256,21 20 128,2-1-769,-2-19-288,-1 20-256,21 0-64,-20-20-257,20 0-768,0 0-3172</inkml:trace>
  <inkml:trace contextRef="#ctx0" brushRef="#br0" timeOffset="140348.0274">13914 12062 11050,'20'19'1121,"-40"-19"-673,0 20 609,2 0 321,-23 20-129,1-20-480,-19 19-353,19-19-64,21 0-256,-21 0-480,40 0-1089,-20-20-2659</inkml:trace>
  <inkml:trace contextRef="#ctx0" brushRef="#br0" timeOffset="140859.0566">14311 11664 15502,'-20'0'128,"20"-19"-224,0 19 545,20 0 319,0 19-159,1 1-449,17 0-128,-18-20-32,1 40 64,19-20-64,-20-1 32,-20-19-64,0 20 32,0 0 0,0 0 0,-20-20 64,0 20-32,20 0 192,-20-20-224,20 19 33,0 2-33,20-2 64,-20 0-32,20 2 0,0-1 96,-1 0-224,1 0 128,0 19-96,-20-19 0,0 0 96,0 0 0,-20 0 64,0 0 0,1-1 288,-21 1-384,-1 0 128,3 0-96,18-20-128,-21 0-192,21 0-705,1 20-1153,-1-20-3011</inkml:trace>
  <inkml:trace contextRef="#ctx0" brushRef="#br0" timeOffset="146775.3951">6787 10412 8167,'0'0'609,"0"0"-417,0 0 801,0 20 288,0-20-256,0 20-160,0 0-256,0 0-33,21 20 65,-21-21-65,0 41-31,0-20-161,-21 20-64,21 19-127,-20-20-161,2 21 0,18 0 0,0-1-32,0-19 64,18-1 32,2 1 32,21-21 64,-21 1 64,19 0 161,1-1-161,-1 1-32,1 0-32,0 0 1,19-20-129,2 20-64,-2-20 192,-1 0-192,23-1-64,-22 1 224,20 0-160,-18 0 384,18 0 1,0 0-225,20-1-32,-20 21 128,40-20-160,1-20 32,-1 20-32,0 0-31,-1-20 31,2 0 32,-21 0-64,20 0-128,1 19 64,-21-19 0,20 0 32,-20 0-96,-19-19-96,-1 19 352,1 0-192,-41 0-64,1 0-32,-20 0-161,-1 0 65,-19 0-192,0 0-1,0 19-63,0-19 64,0 0 63,0-19-95,0 19-385,0 0-864,0 0-2083,0 0-3619</inkml:trace>
  <inkml:trace contextRef="#ctx0" brushRef="#br0" timeOffset="147136.4157">9587 11664 11434,'-20'0'2307,"0"0"-2147,20 0-32,0 0 641,0 0 416,20 20-96,0 0-609,19-20-63,1 20-97,1 0 352,-3 0-223,3-1-97,-2 1-160,1 0 33,0-20 63,-21 20 0,21 0 97,-20-20-193,-20 20 128,20-20-32,-20 19 33,-20-19-33,0 21-64,0 17-192,0-17 96,1-1-64,-21 20 0,0-20-32,21-1 96,-21 1-95,19 0-130,1 0-383,2 0-865,-2 0-609,-1-1-1281,1-19-7047</inkml:trace>
  <inkml:trace contextRef="#ctx0" brushRef="#br2" timeOffset="156430.9473">19016 10253 11723,'0'-19'1313,"0"19"320,0 0-95,0 0 127,0 0 65,0 0-481,0 0-800,0 0-1,21 19 129,17 1-65,-17 0-31,39 20-193,-21-1 0,1 1-160,19 20-64,1-21-32,-21 1-64,22-20-32,-23 20-96,3-20-256,-21-20-65,0 20-127,-20-20 31,0 0 33,0 0-193,-20 0-352,20-20-769,-20 20-1633,0-20-6791</inkml:trace>
  <inkml:trace contextRef="#ctx0" brushRef="#br2" timeOffset="156682.9616">19492 10253 11627,'0'-19'4228,"-18"19"-3428,18 0-672,-20 0 129,0 19 351,-1 1 257,1 0-577,0 20-192,1 20-32,-1-1-64,-20-19 97,20 19-65,1-18 32,-1-22-321,20 21 129,-20-40-288,20 19-417,0-19-768,20 0-1218,0 0-3267</inkml:trace>
  <inkml:trace contextRef="#ctx0" brushRef="#br2" timeOffset="157079.9843">19751 10551 11979,'0'-19'1794,"0"19"-385,0 0 865,0 0-833,20 0-736,-20 0 64,0 19-193,0 22-191,0-22-33,19 1 0,-19 19-256,0 2 1,0-22-129,0 1-289,0 0-63,0 0-289,0-20-448,0 0-641,0 0-1248,0 0-5190</inkml:trace>
  <inkml:trace contextRef="#ctx0" brushRef="#br2" timeOffset="157592.0137">20128 10412 11146,'0'0'2787,"0"0"-2147,0 0 1090,0 0 0,0 0-385,20 20-288,19-20-545,1 0-159,1 0-161,-3 20 32,3-20-320,-1 0-224,-21 0-545,1 0-769,0 0-960,-20 0-3268</inkml:trace>
  <inkml:trace contextRef="#ctx0" brushRef="#br2" timeOffset="157800.0256">20327 10253 7366,'-21'20'5253,"21"0"-4099,0 0 1184,0 20-224,0 0-353,-18-1-832,18 21-737,-20-20-159,20 20-130,0-21-191,0-19-577,0-1-448,20 2-513,-2-21-2081,3 0-8681</inkml:trace>
  <inkml:trace contextRef="#ctx0" brushRef="#br2" timeOffset="158025.0385">20585 10273 17328,'0'40'192,"19"-40"-128,1 20 961,0 0 481,21-1-449,-3 21-609,3-20-480,-3 0 32,-17 20-32,19-21-192,-20 2-545,-1-2-416,21-19-353,-40 20-1312,20-20-4101</inkml:trace>
  <inkml:trace contextRef="#ctx0" brushRef="#br2" timeOffset="158227.0501">20922 10273 12427,'-39'60'1121,"19"-21"-256,0 1 961,0 0-193,-1 0-736,-17 0-705,38-1-288,-20 1-320,20 0-449,0-21-1409,0-19-4260</inkml:trace>
  <inkml:trace contextRef="#ctx0" brushRef="#br2" timeOffset="158638.0736">21161 10511 15406,'20'-19'320,"-20"19"-224,20 0 2115,-1 0-866,1 0-512,20 0-321,-20 0-192,-1 0-256,1 19-64,-20 2-64,0-2-64,0 1 0,-20 1-64,-19-2 96,19 1 128,0 0 32,0-1-128,20 2 224,0-1-288,0-20 128,20 0 96,0 0-288,20 0-673,-21 0-512,41 0-801,-21-20-4613</inkml:trace>
  <inkml:trace contextRef="#ctx0" brushRef="#br2" timeOffset="158861.0863">21657 10353 14958,'20'-20'128,"0"20"96,19 0 1602,1 0-673,-1 0-320,1 0-609,21 0-128,-43 0-192,23 0-1057,-41 20-2050,0-20-11275</inkml:trace>
  <inkml:trace contextRef="#ctx0" brushRef="#br2" timeOffset="159019.0954">21796 10511 15438,'39'0'417,"-19"0"127,0 0 1154,0 0-769,19 0-769,-19 0-417,-20-19-1088,21 19-2114,-21 0-8488</inkml:trace>
  <inkml:trace contextRef="#ctx0" brushRef="#br2" timeOffset="159466.1209">22213 10214 12427,'39'-21'192,"1"21"897,-1 0 1474,1 0-962,1 0-512,-3 21-512,3-21-321,-21 20-128,-20-1-64,0-19-352,0 20-160,0 0 95,-20 0 65,20 0 96,-20 0 256,20-1-64,0-19 96,0 21-96,20 18 0,0-19 192,-20 0-160,19 0 64,1-1-64,0 2-32,-20-21 0,0 19-32,0 1 96,0 1 65,-20-21 223,20 0 32,-20 19-95,1-19-129,-1 0-64,0 0 0,-1 0-64,-17 0 32,18 0-96,-21 0-64,2-19-545,-1 19 1,-19 0-1186,-1 0-5285</inkml:trace>
  <inkml:trace contextRef="#ctx0" brushRef="#br2" timeOffset="160793.1968">19314 11028 9064,'-20'0'449,"0"0"31,1 20 673,19-20 128,-20 0-320,20 0-512,0 0-193,0 0 384,20 0 33,-1 0-32,-19 0-65,20 0-31,0 0-1,0 0-63,0 0-289,19 0 0,2 0 0,17 0-96,3 0 129,-2 0-225,20 0-32,20 0 32,-18 0 32,18 0-32,0 0 32,0 0-96,21 0 64,-2 0 32,1 0-161,0 0 33,1 0 32,18 0 32,1 0 32,1 0 32,18 0 32,2-20-32,-2 20 32,0-19 129,22 19 255,-2 0-64,-20-21 289,2 21-353,-22 0-127,1 0-33,-19 0-192,-21 0-32,-40 0-417,-19 0-127,-40 0-225,-20 0-1505,-39-19-4197</inkml:trace>
  <inkml:trace contextRef="#ctx0" brushRef="#br2" timeOffset="176191.0775">2381 3099 6982,'0'0'1506,"0"0"-65,0 0-480,0 0-128,0 0 192,0 0-32,0 0-193,0 0 1,0 21 0,0-21-129,0 0-63,19 0-193,-19 0-63,0 0 31,0 0-160,0 19 129,0-19-161,0 0 0,0 20 0,0-20-128,0 0 225,0 19-193,20-19 0,-20 0 0,0 21-32,20-21-32,-20 20-32,0-20 32,20 20-32,1-20 32,-21 0 0,18 20 0,-18-20 96,20 19-96,-20-19 32,20 0 0,-20 0-64,0 20 64,21-20-64,-21 20 64,0-20-96,0 0 160,20 0-95,-20 20-1,18-20-64,-18 0 64,21 20 0,-21-20 0,20 20-128,-20-20 256,0 0-256,20 20 128,-20-20-32,20 0 64,-20 19-32,0-19-128,19 20 96,-19-20 32,0 0-32,20 20 64,-20-20-96,0 20 64,20-20-64,-20 20 64,20-20-64,-20 20 64,0-20-64,20 0 32,-20 19 32,0-19 32,19 20-96,-19-20 64,20 0 0,-20 21 32,0-21-96,20 19 32,-20-19-64,20 20 160,-20-20-96,20 0 0,-20 20 0,21-20 32,-21 19 32,0-19-96,18 21 32,-18-21 64,0 0-96,20 20 32,0-20 32,-20 0-64,0 19 96,21-19-64,-21 0 128,20 20-288,-20-20 224,0 0-64,18 20-64,-18-20 96,0 0 0,0 20-32,21-20-32,-21 0 96,20 20-64,-20-20 32,20 0-64,-20 20 64,0-20-32,20 20 32,-20-20 32,0 0-160,0 19 160,19-19-96,-19 0 32,20 21 0,-20-21 96,20 19-192,-20-19 32,20 20 160,0 0-128,-20-20 96,0 20-64,19-20-32,-19 20 32,20 0 0,-20-20 32,20 19-32,-20 1 96,20-20-160,-20 21 32,20-2 0,-20-19 32,19 20 32,-19 0 0,20-20-64,0 19 0,-20 2 0,21-21 96,-1 19-64,-20 1 0,18-20-64,2 20 128,1 0-64,-21 0 32,20-20-32,0 20-32,-20-1 64,19 2-64,-19-21 32,20 19 32,-20 2-64,20-21 64,-20 19-64,20 1 32,0 0 0,-20-20 64,19 20-96,1 0-64,-20-20 128,20 20-64,-20-1 64,20-19-32,-20 20 0,20 0-32,-20-20 64,19 20 96,-19-20-224,20 20 0,-20 0 128,20-20-32,0 19 32,-20 2-32,21-21 32,-21 19-128,20-19 128,-20 20-32,18-20 0,-18 20 32,20-20-64,-20 19 32,0-19 0,21 21 0,-21-1-32,20-20 96,0 19-96,-20 2 96,19-21-160,1 19 128,-20 2-64,20-21-224,0 20 448,-20-1-128,20-19-96,-20 20 64,19 0-96,1-20 96,-20 20-64,20 0 32,0-20-64,-20 20 256,20-20-640,-1 19 832,-19 1-544,20-20 96,0 20 128,-20-20-64,20 20-32,1 0 0,-21-20 96,18 20 0,2 0-128,-20-20 64,21 19 0,-1 2 0,-20-21 0,20 19 0,-2 1 0,3-20 0,-21 21 0,20-21 0,0 19 32,-20 1-32,20-20 0,-1 20 32,1-1-32,0-19 128,-20 21-192,20-1 32,0-20 160,-20 19-224,19-19 128,1 20 0,-20-1-64,20-19 0,0 21 96,-20-1-32,21-20 0,-21 20 0,20-1 64,-20-19-128,18 20 64,2 0-32,-20-20 32,21 20-32,-1 0 0,-20-20-32,20 20 64,-2-20-64,-18 20 96,21-1-128,-1-19 96,-20 20 0,20-20-32,0 20 0,-20 0 32,19 1-64,1-21 64,0 19-64,-20 1 96,20-1-32,0 1-32,-1-20 0,1 21 129,-20-1-65,20-1 64,0-19-64,1 20 32,-3-1-128,2-19 64,-20 21-32,20-1 32,1-20 32,-21 19 0,20 1 96,-2 0-192,3-20 192,-21 20-64,20 0-96,0 0 64,0-20-64,-20 19 97,19 1-65,1 0-32,0 0-96,0 0 288,-20-20-224,20 20 64,-1 0 32,1-1-32,0-19 128,0 21-192,-20-2 96,20 1-64,1-20 96,-3 21-128,-18-2 128,20-19-128,-20 20 64,21 0-32,-1-20 32,-20 19 32,20 2-64,-20-21 32,18 20-32,3-1-32,-21-19 128,20 20-96,0-20 32,-20 20-32,20-20 0,-1 20 0,-19-20 0,20 20 0,-20 0 0,20-20 32,0 0 0,-20 19-96,20 1 160,-20-20-96,19 20 0,-19-20 0,20 20 32,-20-20-64,20 20 96,0-20-96,-20 21 32,20-21 32,-1 19 65,-19-19-161,0 19 128,20-19 0,-20 21-96,20-21 128,-20 19-64,21-19 128,-21 21-224,20-21 128,-20 0-64,18 19 64,-18-19-32,20 20-96,-20-20 128,0 0-32,21 20 0,-21-20 0,20 20-32,-20-20 32,0 0-128,20 0 320,-20 20-288,19-20 64,-19 20-96,0-20 192,20 19 0,-20-19-160,20 0 64,-20 20 32,20-20 0,-20 20-64,20-20 32,-20 0 32,19 20-32,-19-20 64,0 20-128,20-20 32,-20 0 96,20 20-96,-20-20 160,20 19-256,-20-19 192,20 20-32,-20-20-64,21 0 32,-21 20 32,18-20-32,-18 20 32,20-20-64,0 20 64,-20-20 32,21 20-96,-21-20 0,20 0 128,-20 19-256,18-19 32,3 21 320,-21-21-128,20 0-96,0 19 64,-20-19 32,20 21-96,-1-21-32,-19 19 96,20-19 32,-20 20-64,20-20 33,-20 20 31,20-20 0,-20 0-128,0 20 64,20-20-64,-20 0 128,0 20-64,19-20 32,-19 0-96,0 0 64,0 0 32,0 0-161,20 0 65,-20 0-32,0 0 0,0 0-64,0 0 64,0 0 160,0 0-192,0 0 160,0 0-32,0 0-64,0 0 128,20 0-64,-20 0 0,0 0 128,0 0-224,0 0 160,0 0-32,0 0-32,0 0 128,0 0-128,0 0 64,0 0-64,0 0 64,20 0 0,-20 19-32,0-19-32,0 0 96,0 0-63,0 0 31,0 0-64,0 0 32,0 0-64,0 0-65,0 0-223,0 0-384,0 0-962,-20-19-1345,20 19-5605</inkml:trace>
  <inkml:trace contextRef="#ctx0" brushRef="#br2" timeOffset="187955.7504">7980 8127 256,'0'20'11627,"0"-20"-11403,0 0-192,0 0 641,0 0 768,18 0-512,2 0-385,1-20-383,-1 20 31,18 0 320,3 0-191,-21 0-354,19 0-543,1 0-1250,0 0-1697,-1 0-1506</inkml:trace>
  <inkml:trace contextRef="#ctx0" brushRef="#br2" timeOffset="188755.7962">1667 3159 13196,'0'19'-448,"0"-19"640,0 0 576,0 0 546,0 0 255,0 21-864,18-21-449,2 0-128,21 0-96,-21 20-64,19-20-2306</inkml:trace>
  <inkml:trace contextRef="#ctx0" brushRef="#br2" timeOffset="191847.9731">10620 12598 5220,'0'20'1442,"0"-20"-673,0 0 1537,0 0-641,0 0-704,0 0-288,0 0-33,0 0-31,0 0-64,0 0 63,18 0-95,-18-20-161,0 20-64,0 0-96,0 0 1,0 0-129,0 0 0,0 0 0,0 0 32,21 0 0,-21 0 0,20 0 32,0 0-32,0 0 32,-1 20-64,1-20-64,0 0 32,20 0 0,-1 0-64,-19 0 64,20 0-32,-1 0 0,22 0 33,-23 0-33,23 0-33,-2 0 66,1 0-33,-1 20 0,0-20 0,2 0 0,18 19 64,-20-19 0,21 0-64,-1 0 128,0 0-32,0 0-128,21 0 0,-20 0 64,19 0-32,1 0 0,-1 0 32,0 0-32,0 0-32,19 0 128,-19 0-128,2 20 0,17-20 64,-19 0 32,21 0 32,-21 0 96,20 0-192,-20 0 160,21 0-64,-21 0 97,0 0-129,0 0 160,1-20-288,-1 20 128,0 0-64,-20 0 64,0 0-64,2-19-352,-22 19-257,1 0-992,-21 0-2211</inkml:trace>
  <inkml:trace contextRef="#ctx0" brushRef="#br2" timeOffset="194911.1483">6271 6637 1121,'0'0'4099,"0"0"-3074,0 0-800,0 0 351,0 0 353,20 0 64,-20 0-224,0 0-193,0 0 193,0 0 96,0 0-96,0 0 31,0 0-159,0 0-257,0 0-192,0 0-127,0 0 63,20 0-96,1-19 32,-1-2-32,-2 21-32,23-20 32,-21 0 0,19 0-32,-19 0-32,20 1 32,-1-1-32,1-20 32,0 20-32,19 0 0,-18-19 64,18 18 0,-19-18-32,19 19 160,-19-20 160,-1 20 65,1 1-193,-20-2-192,0 2 0,-1 19 32,-19-20 0,20 20-32,-20 0 32,0 0 64,0 0-96,0 0-96,0 0-289,0 0-575,0 0-1122,0 0-2307</inkml:trace>
  <inkml:trace contextRef="#ctx0" brushRef="#br2" timeOffset="195279.1693">7006 6080 6598,'0'-20'416,"0"20"225,0 0 928,20 0-448,-20-20 64,20 20-576,0 0-385,-1 0 32,21-19 161,-19 19 255,17-20-95,3 20-225,-21 0 65,18-20 63,3 20-192,-21 0-223,0-20-65,-1 20 0,-19 20 32,20-20 32,-20 0 96,0 20 64,0 0 64,0-20 33,0 19-225,0 1 32,-20 0-64,20 0 32,-19 0-32,-1 0-64,0 0-64,0-1-160,20 2-481,0-2-1281,0 1-3555</inkml:trace>
  <inkml:trace contextRef="#ctx0" brushRef="#br2" timeOffset="209621.9896">4208 1987 4195,'-21'-20'2018,"1"20"-64,0-20-769,0 20-480,1-19 192,-1 19 0,-20 0-225,1-20-127,-21 20-321,21 0-128,-1-21 0,-19 21-96,18 0 0,-19 21 0,1-21-96,19 20 32,-19-20 32,-20 19-32,18 21 32,-18-20 0,20 20 0,-1 19 0,21-19-32,-1-1-64,1 1 32,-1 0 96,-1-19-64,23 17-33,-23-17 65,21-2 0,0 2-32,-19-2 64,19 1-32,20 0 0,-20 0 0,20-1-32,-20 1 0,20 0-32,-20 0 160,20-20-96,0 20 64,-19 0-64,19-1 0,0 1 32,0 1-32,-20-2 64,20 1-64,0 19 0,0-18-96,0-1-160,0 19 127,20-20 97,-20 2 0,0-1 64,19 20 0,1-20-32,-20 19 160,20-19 33,20 0 63,-19 20-96,-3-21-64,22 21-32,-19-19 0,-1 18 0,-2 1-96,3-20 160,-1 20 96,0-21-64,0 21 33,19-20-97,-19 0 0,0 20 0,19-21 32,-19 1 32,0 20-64,20-20 0,-1 19 0,-19 2 64,21-2-64,-3 0 32,3 2 0,-2-2-31,-19 1-65,20 0 32,-1-1 32,1 1-64,0 0 32,-1 0-32,1-1 32,1 2 0,-3-22-32,3 21 64,-2 19-32,1-19 32,0 0-96,-1-1 96,1 1-64,-1 0 0,1 0-32,1 0 32,18 19 32,-19-19-32,19 0 32,-19 0 0,-1-1 32,1-19 128,-1 20 96,1-1 1,1 1-1,-21 1-192,18-2 32,-17-19-96,19 20-32,-1-1 96,-19-19-224,20 20 128,-21 0-32,1-1-32,0-18 96,0 18 0,0 1 32,-1 0-32,1 0-64,0-1 64,0 0-32,1 2 32,-21-2 0,18 1-64,2 0 64,0-20-32,1 19 0,-1 1 0,-2 1-32,23-2 0,-21 0 32,19 2 0,-19-2 0,20 1 0,-1-1 0,-19-19-32,20 20 64,1 0-32,-3-21 32,-17 21 0,19 0 0,-1-20-32,1 19 0,-1 1 0,1-20 0,0 20 32,-1 0-32,1-21 32,-1 22 0,1-22 97,1 21 95,-3-20-32,3 20-64,-2-21-32,1 21 0,0-20-32,-1 21-64,1-3 64,1-17-64,-3 19 64,3-21-31,18 1-1,-19 0-97,-1 0 65,1 20 97,0-21-65,-1 1 32,1 0 0,-1 0-32,1-20 0,1 20-32,18 0 32,-19-1 0,-1 1-64,1 0 32,19 0 32,-39 0-32,20-20 0,-1 20 0,1-20 32,19 0-32,-18 19 32,-1-19-64,19 0 0,-19-19-64,-1 19 64,1 0-32,-1-20 64,1 20 0,1-20 32,-3 0-32,3 20-32,-3-20-64,3 0-129,-1-19 65,-1 19 64,-19 0 32,20 0 64,-20-19 0,-1 19 0,21 0 0,-20-20 0,19 1-32,-19 18-160,1-19 32,-1 2 64,0 17 64,19-19 32,-39-19 32,20 19-32,0 0-32,0-19 32,-1-1 0,1 0 0,0 0 0,0 1 32,0-1 64,-1 1-96,-19-1 96,20-20 32,0 2 0,-20 18-64,20-20-32,-20 1-64,20-1 64,-20-20-64,0 22 32,0-2 0,0 1-32,0-1 64,-20 0 0,0 21-128,20-20 448,-20-2-224,0-18-31,1 20-1,-1-1-64,0-19-64,0 19 32,0 1 0,1-1 32,-21-19 0,20 20 64,-19-1 64,19 1 64,-21 19-32,3-19-128,-3-1 33,21 0-97,-19 1 0,-1 0-33,0-1 33,1 21 33,-1-21 31,-19 20-64,-2 1 192,2-1 160,19 1-160,-19-1-128,-1 19-32,-19-17-32,20-2 64,-2 20 33,2-20-65,-20 21-161,19-21 161,1 21-32,-20-1 0,18 1 129,-18 18-129,0-19-32,0 2 32,-1-3-193,1 21 482,-1 0-353,-19-19-225,20 19 546,-1-20-289,0 20 96,1-19-64,0 19-129,0 0 226,19 0-65,21 20-64,-21-20 32,1 0 0,-2 1 0,-38-1 32,20-1-32,-20 21 32,20-19-64,-21-2 0,1 21 0,20-19 32,-20 19-225,0-19 97,-2 19 32,2 0-256,-1 0-577,1 0-1377,-19 19-7143</inkml:trace>
  <inkml:trace contextRef="#ctx0" brushRef="#br2" timeOffset="215824.3443">6510 3556 10025,'0'0'545,"-20"0"1024,20-20 257,0 20-193,0 0-512,0 0-672,0 0-481,0 20-32,0 1 160,0 18 0,20 0-32,0 2-32,0-22-32,-1 21 96,1-20 64,20-20 160,-20 0 225,-1 0 192,21-20-161,-20 0-127,-20 0-129,21-19-32,-21-1-160,-21 20-64,21-19-64,-20 18-32,20 1-256,0 20-192,0 0-225,0 20 225,20 20 480,1 19 0,17-18 32,-17 38 64,-1-19 32,0-1 128,-2 1-32,3-1-160,-21-18 417,20-2 127,-20 0-31,-20-18 128,-1-2 63,3 1-159,-2-20-97,0 0-223,-21 0-161,2 0-192,19-20-353,0 1-351,0-2-642,1 2-512,19-1-480,0-19-3299</inkml:trace>
  <inkml:trace contextRef="#ctx0" brushRef="#br2" timeOffset="216053.3575">6927 3616 17264,'20'-20'448,"-1"20"1506,-19 0-1377,20-19-97,0 19-63,0 0-321,0 0-160,19 0-929,-19 0-1185,0 0-3075</inkml:trace>
  <inkml:trace contextRef="#ctx0" brushRef="#br2" timeOffset="216191.3654">7026 3715 11562,'0'40'161,"20"-40"1344,0 0-288,-1 0-128,21 0-512,-19 0-898,-1-20-2657,-2 20-7304</inkml:trace>
  <inkml:trace contextRef="#ctx0" brushRef="#br2" timeOffset="216494.3828">7383 3398 10441,'0'0'5029,"0"0"-5029,0 19 1153,0-19 353,0 20-193,0 20-32,20 0-416,-20-1-224,20 1-97,-20 19-128,20-18-255,0 18-65,-1-19-32,-19 0-288,20 0-129,0-21-416,-20 1-255,0 0-866,0-20-2498</inkml:trace>
  <inkml:trace contextRef="#ctx0" brushRef="#br0" timeOffset="223056.7581">17330 11764 15534,'-20'0'641,"20"0"480,0 0-256,20 0 352,-2 19-96,2 1-320,21 20-33,18-20-255,1 40-1,-21-22-351,21 23-33,-1-21-32,-18-1-224,-3 1 32,3 0-193,-1-21-63,-21 21-289,1-40-95,0 0-546,-20 0-63,20-20-929,-20-19-2210,0 19-5702</inkml:trace>
  <inkml:trace contextRef="#ctx0" brushRef="#br0" timeOffset="223243.7688">17846 11764 13837,'-20'19'1313,"-20"1"32,19 20 321,-17 0-417,-3 19-576,1 1-289,1 0-160,-1-1-352,20 1 96,1-21-160,-1 1-129,0-20-319,20 0-385,20-20-705,0 0-1024,-1 0-3781</inkml:trace>
  <inkml:trace contextRef="#ctx0" brushRef="#br0" timeOffset="223813.8013">18261 12181 15246,'-18'0'480,"18"19"673,0 1 385,0 0-321,0 0-608,0 20-321,18-21-128,-18 1-128,0 20 0,21-20-256,-21 0-417,0-1-288,20-19-608,-20 0-1794,20 0-5958</inkml:trace>
  <inkml:trace contextRef="#ctx0" brushRef="#br0" timeOffset="224016.813">18441 12022 16143,'0'20'961,"0"-20"-801,19 0 673,1 0 128,0 0-193,21 0-479,17 0-225,-17-20-32,-21 20-417,19 0-736,-19 0-1185,-20 0-2531</inkml:trace>
  <inkml:trace contextRef="#ctx0" brushRef="#br0" timeOffset="224209.824">18599 11823 12619,'0'40'289,"0"-1"768,0 1 608,0 0-416,0 20-512,21-21-737,-21 21-96,0-20-480,0-1-225,20 1-416,-20-20-609,20-20-737,-1 0-1216,1 0-2978</inkml:trace>
  <inkml:trace contextRef="#ctx0" brushRef="#br0" timeOffset="224412.8357">18818 11863 14285,'20'39'801,"0"1"864,-1-21-31,21 22-129,1-1-832,-3-20-385,23-1-192,-22 21 0,1-20-224,-1-20-576,-19 20-417,0-20-705,0 20-1249,-20-20-3331</inkml:trace>
  <inkml:trace contextRef="#ctx0" brushRef="#br0" timeOffset="224599.8464">19156 11863 13676,'-20'60'193,"0"-22"1472,-21 23 545,23-21-993,-2 19-896,-21 1-225,41-21-609,-20 1-63,20 0-97,20-40-576,0 19-993,1-19-2659</inkml:trace>
  <inkml:trace contextRef="#ctx0" brushRef="#br0" timeOffset="224852.8608">19255 12081 5861,'39'20'3299,"1"-20"-1217,-20 20 833,-1 0-897,21 0-769,-19-20-704,-1 20-129,-20-1 32,0 1-63,-20 0-161,-1 0 64,1 0-128,0 19 0,1-19 1,19 1 31,0-2-192,0-19 96,19 0-32,21 0-160,-19 0-641,19 0-672,-1 0-1442,-19 0-7270</inkml:trace>
  <inkml:trace contextRef="#ctx0" brushRef="#br0" timeOffset="225364.8901">20268 11823 10537,'0'0'1378,"0"-20"-161,-21 20-192,1 20-641,-20 0 289,1 0-65,19 0-191,-20-1 127,1 21-127,-1-21-1,20 2 193,20-1-385,0 0 32,20 0 225,0-20-129,20 39-96,-1-19-256,21-20 0,-21 20 96,22 0-160,-23-20-416,3 20-481,-21-20-1025,0 20-2402</inkml:trace>
  <inkml:trace contextRef="#ctx0" brushRef="#br0" timeOffset="225861.9185">20644 11724 12812,'20'-20'576,"1"20"129,17 0 1185,-17 0-994,19 0-575,-1 20-289,-19 0 0,20 0-64,-21-1 32,-19 1-64,0 20 0,0-20 64,0 0 32,-19-1 32,-1 2 224,0-2-32,0-19-64,20 19 1,20 2-482,0-21 930,0 20-705,19 0 32,1 0 96,-1 0-32,-19-1-32,20 1-32,-40 0 64,0 0 0,0 0 128,-20 0 193,0-20 255,-19 19 97,-1-19-321,0 20-352,1-20 96,-1 0-256,19 0-384,3 0-129,18 0-832,-20 20-737,20-20-3268</inkml:trace>
  <inkml:trace contextRef="#ctx0" brushRef="#br0" timeOffset="227614.0188">17051 12121 6534,'20'0'3811,"-20"0"-2594,0 0 609,-39 0-320,19-20-674,-20 20-607,1 20-193,-1-20-32,-1 20 64,-18 0-32,19 0 96,1 19-32,-1 1 32,20 0 32,-19 20-32,19-1 97,20-19 95,-20 19-32,20-19-32,20 0 193,0 0 63,19-1 1,1 21 31,19-21-191,1 2-1,20-2-128,-1-19-160,0-1 0,20 2-96,-19-1 96,0 0-32,-22-20-256,3 0 64,-2 20-128,-39-20-97,19 0 65,-39-20 288,0 20-352,0 0-161,0 0-31,-19 0-481,-1 0-673,0 0-1569,20 0-2947</inkml:trace>
  <inkml:trace contextRef="#ctx0" brushRef="#br0" timeOffset="228278.0567">17508 12817 3042,'0'0'0,"0"0"-608,-20 0 672,20 0 0,20 0-160,-20 0 0,0 0 256,0 0 1057,0 0 417,0 0 223,0-21 257,0 21 64,0 0-352,0 0-320,0 0-289,0 0-256,0 0-385,0 0 449,0 0-480,0-20-385,0 20-64,0 0 64,0 20-192,0-20 352,0 21-224,20-21 1,-1 20-1,1-1 64,0 1-64,20-20-96,-21 19 0,1 2 64,20-1-32,-19-20 0,-3 20-32,-18 0 288,0-1 1,0-19-33,-18 20 128,-3-20-192,1 20-96,-20 0-96,1-20 0,19 20-96,-20 0-384,21-20-353,-1 20-480,0-20-769,0 19-2947</inkml:trace>
  <inkml:trace contextRef="#ctx0" brushRef="#br0" timeOffset="228949.0951">18640 12936 14445,'0'-20'1345,"20"-1"-256,-20 2 65,0 19-706,0 0-544,0 0 192,0 19-64,-20 22 0,20-1 0,20-1 0,-20 1-32,19-20 96,1 20-32,20-21 0,-1-19 193,1 20-193,0-40 160,-1 20 224,-19-19-31,21-1-289,-23-20-96,-18 20-32,20 0-128,-20 0-32,0 20-545,0 0 577,0 0-64,0 0 160,0 40 64,0 0 32,0 0 0,0-1-128,0 21 0,0-21 96,0 21 0,20-20-32,-20 0 288,-20-1 224,20 1 33,-20-20-129,2 0-31,-23 0 63,21-20-256,-19 20-160,19-20-64,-20-20-256,20 20-289,1-20-640,-1 0 0,0 0-833,20 1-1729,0-2-5158</inkml:trace>
  <inkml:trace contextRef="#ctx0" brushRef="#br0" timeOffset="229173.1079">19294 13015 5669,'20'0'10410,"0"0"-9834,0 0 481,-1 0 321,1 0-930,21 0-448,-21 0-224,18 20-353,-17-20-608,-1 0-1025,0 20-3619</inkml:trace>
  <inkml:trace contextRef="#ctx0" brushRef="#br0" timeOffset="229317.1162">19454 13055 6149,'-61'20'5381,"61"0"-4612,-20-20 320,20 20-256,20-1 160,-20-19-449,41 20-351,-21-20-97,18 0-96,-17 20-1057,19-20-4837</inkml:trace>
  <inkml:trace contextRef="#ctx0" brushRef="#br0" timeOffset="229713.1388">19970 13035 11210,'39'0'3555,"-39"0"-4291,0-20 544,0 20 544,0 0-256,-39 0 0,19 20 288,0 0 193,-21 20-289,23-20-224,18 19 0,-20 1 0,20 0-64,0-21 0,20 22 33,18-22-33,3 1-33,18 0 66,-19-20 31,19 0 320,1 0 225,-21-20 351,22 0-95,-23-20 128,-17 1-160,-21-1-256,0 0-385,-21 1 64,3-1-288,-23 0-32,-19 20-64,1 0-417,-20 1-928,19 19-1410,1 19-6630</inkml:trace>
  <inkml:trace contextRef="#ctx0" brushRef="#br0" timeOffset="232182.2801">3155 3994 576,'-20'0'1377,"0"0"33,20 0-642,0 0-31,-19 0 32,19 0 32,-20 0-193,20-20 129,0 20-161,-20 0-223,20-20 63,0 20 65,-20-20-449,-1 20 0,3-20 352,18 0 96,-20 1-63,-1-2-1,-19 2 1,22-1-1,-3-20-96,-19 20-159,0-20-194,-19 21-31,0-22 96,-22 22-64,2-1-32,0 0 64,0 1 0,0-2 64,-2 1-32,23 1 161,-1-1 63,18 20-64,1-20 160,-39 20-63,20-20-65,-40 20-160,0-20-64,18 20-64,-18 0 32,20 20-96,20-20 32,-2 20-481,2 0-576,19 0-320,20-1 159,-19 1-2818</inkml:trace>
  <inkml:trace contextRef="#ctx0" brushRef="#br0" timeOffset="232710.3103">3115 3914 1697,'-59'-39'513,"18"18"223,3 2-1921,-3-1-575</inkml:trace>
  <inkml:trace contextRef="#ctx0" brushRef="#br0" timeOffset="234411.4076">2580 3636 1601,'-81'-40'897,"42"21"1057,-1-2-1154,1 1 386,-1 1-322,-19 19-287,19-20-257,-1 20 1,-17-20-65,17 20-96,3 0-192,-3 0 64,1 0-32,-19 0 32,0 0-32,-22 20 96,-18-20 224,20 20 321,0-1-193,-20 1-319,40 1-97,-22-2 0,22 21-64,-1-21 0,1 22-97,19-2-31,-19 1 96,0 0 64,19-1 0,-19 1-32,18 20-64,1-1-64,21-18-160,-21 18-161,20 0-31,-19 1 320,19-1 192,20 21 0,-20-20 0,0 19 0,20 1-65,0-1-31,0 1 0,0 0-32,0-1 128,20-19-96,0 19 96,-20-19-32,20 19 32,-1 1 0,-19-1 64,20 1-128,0-1 64,0 20 32,0-18-32,-1-3 0,1 2 96,0-1 64,1 1 0,-1-1-63,-2 1-97,2-1 96,21 1-192,-21-1-33,-1 1-159,21-1 160,-20 1 64,0-21 160,19 21 32,-19-1 128,20-19 1,-21 19-257,21-19 64,1 19-128,-21-19 32,18 0-32,3-1 128,-2 1 32,21-1 96,-21 1 0,21 0 64,-1-1-160,40 21 65,1-1-65,-1-19-64,-20 19 0,-19-39-32,-1 20 0,22-21 64,-2 1-64,-20 0 0,20 0 32,2 0 0,-2-21 160,0 21 0,0-20 0,-19 20-96,19-21 33,-20 1-33,22 20 32,-2-20-128,0 0 32,0-1 0,0 2-32,20-1 32,-18-1 32,-2 1 0,0-20-224,0 20-224,2 0 384,-2 0 0,0-20 0,0 19-33,-19 2-63,19-21-160,-20 19 192,20-19 96,2 0 0,-2 21-32,0-21 32,-18 0-32,18 0 32,-20 0-32,20 0 321,-19 0-161,19-21-160,-20 21 0,2 0 0,18-19-32,-20-2 32,1 2 64,19-1-32,-18 0-64,-2-20 64,-1 21-128,3-22-65,-22 22-31,1-21 96,0 0 64,19 1 64,-39-1-32,19 0 64,1 1 32,-19-1 0,-1-20 33,-2 20-129,2-19 0,1 19 0,-21-20-97,20 1 33,-20 19 0,0-20 0,0 1 128,-20-2 161,-1 23 223,1-23-96,2 2-95,-2-1-225,-21 1-96,21-1-289,1 1-63,-21-20 31,20 18 65,-19 2 192,19-1 32,0 1 96,-20-1 32,21 1 0,-21-20-96,20 18 64,-1-18 0,-17 0 0,-3 19 0,3-19-128,-23 19-64,21-20 128,-19 21 64,19-1 96,1 0-32,-1 1-64,1-1-32,-2 0 64,-17-18-64,17 18 128,-18 0 128,19 0-192,0 1 64,-19-1 0,18 21 128,3-22 97,-23 3-129,23-2-32,-23 20 64,22-20-64,-21 20-160,1-19 0,-2 19 0,3-19 0,-1 19-96,-2-20 385,2 21-161,-1-1 640,1-20-255,0 20-129,-2 0-31,3-19-193,-3 19-96,2 0-32,-20-19 32,19 19 96,-19-19-128,20 19 0,-22-20-96,2 0 96,20 21-32,-1-1 32,1 0 128,-20 0 417,38 1 128,-18 19-513,19-20-320,0 20-385,1 0-1761,19 20-5189</inkml:trace>
  <inkml:trace contextRef="#ctx0" brushRef="#br0" timeOffset="236073.5026">2381 7451 4932,'0'-20'609,"0"0"480,-20 20 737,20-20 416,0 20-128,0-19-833,0 19-544,0 0 159,0 0-159,0 0-385,-20 0-480,20 19 0,0 1 64,-20 20 0,20 19 32,0-18 32,20-22 0,20 21 0,-21-21 0,21 2 64,1-21 64,-3 20 32,-18-40 161,21 20-1,-2-21-96,-19 2 0,-20-21-63,20 21-193,-20-22-1,0 2-63,0 19-160,0 0-64,0 20 32,0 0-289,0 0-384,0 40 769,20-20 192,-20 19 64,19 1 96,1 19 96,0-18-127,-20-1-1,20-1 224,-20 1 96,20-20 193,-20 20 64,-20-21-1,20-19 161,-20 20-384,-20-20-193,21 0-64,-21 0-96,20 0-160,-19 0-256,-2-20-193,21 1-576,0 19-1153,20-20-2498</inkml:trace>
  <inkml:trace contextRef="#ctx0" brushRef="#br0" timeOffset="236348.5183">2837 7510 12972,'0'0'3203,"20"0"-3267,-20 0 640,20 0 1,1-19-481,-3 19 0,2 0-192,0 0-1345,1 0-2916</inkml:trace>
  <inkml:trace contextRef="#ctx0" brushRef="#br0" timeOffset="236491.5265">2916 7591 12107,'0'19'-96,"20"0"96,0-19 416,1 0 705,-1 0-800,-2 0-706,3 0-3042,-1 0-6629</inkml:trace>
  <inkml:trace contextRef="#ctx0" brushRef="#br0" timeOffset="236866.548">3274 7352 2306,'0'0'10762,"0"0"-11243,0 0 289,-20 20 609,0-1 95,20 1 1,-20 20-129,20 0 64,0-1-255,20 1-1,0 0-32,0-21-32,19 2 64,22-1 321,-23-20 416,3-20-1,18-1-159,-39 2-192,20-21 448,-20 0-353,-1 1-31,-19-1-193,-19 0-63,-1 1-321,-20-1 0,1 20-96,-1 20-353,-1-20-704,3 40-864,-3 0-3044</inkml:trace>
  <inkml:trace contextRef="#ctx0" brushRef="#br2" timeOffset="254435.5529">6550 7253 992,'0'0'1282,"0"0"-1090,0 0 128,0 0 257,0 0 704,0 0 160,0 0-800,0 0 96,0 0 191,-20 0-95,20 0-480,0 0-161,0 0 609,0 0-65,0 0 33,0 0 0,0-20-97,0 20 1,0 0 160,0-20-97,-20 20 65,20 0-192,0 0-97,-20 0 33,20 0-97,0 0-63,-20 0 127,20 0-96,0 0-95,0 0-97,0 0-96,0 0-32,0 0-32,20 0 128,-20 0 1,0 0-65,20 20 64,0-20-32,0 20 96,-1-1-160,1 1 129,0 0 31,20 0 0,-21 0-96,21 0 64,1 19-192,-3-19 65,3 0 31,18 20-32,-39-21-32,20 1 128,-1 1-32,-19-2 128,0 2-224,0-21-31,-20 0 31,0 0-96,0 0 32,0 0-417,0 0-736,0 0-480,-20 0-353,20-21-1826</inkml:trace>
  <inkml:trace contextRef="#ctx0" brushRef="#br2" timeOffset="256382.6642">6767 7670 2562,'0'0'3491,"0"0"-1921,0 0 768,0 0-352,0 0-257,0 0-223,0 0-385,0 0-224,0 0-64,0 0-65,0 0-223,-18 0-321,18 0-32,0 0-96,0 0 32,-21 0 33,21 20-97,-20 0 0,20 0 96,-20-1-128,0 1-32,1 20 32,19-20-64,-20 19 96,0 21 0,20-20 64,-20 0-32,20-1 32,0 1-64,0 0 0,20 0 65,-20-21-33,20 21 32,0-20-32,-1 0-32,1 0 32,20 0 0,-1 0 0,22-1-64,-2-19 32,1 0-160,-1 0 0,20 0 32,-18-19-160,18 19 96,-21-20 64,23 20-96,-22-20 31,20 0 161,-18 0-32,-3 0 0,22 1 32,-20-21 33,19 0-1,0 0 32,-18 0 96,18 1-256,-20-1 128,20-20-96,-19 20 64,-1 1-32,20-21-64,-18 21 32,-23-1 32,23 0-64,-2 0 64,1 0 0,-1 0-32,2 1 64,-3-1-32,1 0 0,2 1 64,18-1 32,0 20 96,0-20-32,20 1 0,0-1-96,2 20 0,-2-20 33,1 21 31,-1-2 32,-20 2-64,20-1 32,-40 0 96,2 0 97,-3 20-257,1 0-64,-38-20 32,-1 20-32,-20 0-96,0 0-449,0 0-320,-20 0-1121,-19 0-1185,-22 0-9801</inkml:trace>
  <inkml:trace contextRef="#ctx0" brushRef="#br2" timeOffset="256772.6865">6629 7769 3555,'0'0'673,"0"-20"-3076</inkml:trace>
  <inkml:trace contextRef="#ctx0" brushRef="#br2" timeOffset="256893.6935">6629 7769 1345,'0'-20'288,"-20"20"-352,20 0-961</inkml:trace>
  <inkml:trace contextRef="#ctx0" brushRef="#br2" timeOffset="257262.7146">6530 7769 5701,'0'0'1313,"-20"0"321,20 0 127,0 0-447,-20 0 447,20 0 1,-20 0 64,20 0-929,0 0-193,0 0 161,0 0-32,0 0-257,0 0-191,20 0-65,-20 0 0,20-20-128,0 20 33,19-19-129,-19-1 0,0 20 0,20-20-64,-1 0 0,1 20-32,-19-20 64,17 20-96,-17 0-64,-1 0 128,0 0-32,-2 0 0,-18 0-96,21 0 96,-21 20 96,0-20-96,0 20 64,-21 0-32,21 0-32,0-1 0,0 1 96,0-20-32,0 20-64,0 0 0,0-20-192,0 20-449,0-20-351,21 0-674,-21 20-1121,20-20-3747</inkml:trace>
  <inkml:trace contextRef="#ctx0" brushRef="#br2" timeOffset="259311.8318">10638 6438 13292,'-18'-20'833,"18"20"96,0 0-833,0 20 160,0 0 673,0 20 192,0-1-448,18 21-289,3-1-160,-21 2-128,0 18-128,20-20 32,0 1-64,-20-20 0,20-1 96,-20-39-160,0 20 96,19-20-128,-19 0-289,-19-20-672,19-19-128,-20-1 224,0 0 705,0 1 64,-1-1-1,3-20-735,-2 1-1187,0 0-31,-1 18 2274,21 1 417,21 1-97,19 19 417,-1 20 544,21-20 897,19 40-672,-20-20-417,20 39-416,-18 1-481,-3 0-192,3 0-32,-22 19-32,-19-19-64,-20 20 64,0-40 64,-20 19 32,-19 1 353,-1-20 95,-19 0-352,18-20-64,1 20-224,1-20-640,-1 0-802,20 0-1953,20-20-7912</inkml:trace>
  <inkml:trace contextRef="#ctx0" brushRef="#br2" timeOffset="259670.8523">11254 6895 9064,'0'0'2595,"0"0"-2980,20-20 834,0 0 383,21 20 418,-23-19-322,22-1-607,-19 0-161,17 0 192,-38 0 257,21 0-97,-21 1-223,-21 19-161,3 0-160,-23 0 32,1 0-64,22 19 32,-23 1 64,21 0 32,0 20 0,20-20 160,0-1 160,20 21 193,0-20-65,21 0-95,17-20-225,-17 0-64,18 0-32,0 0-320,-19 0-481,0-20-928,-1 20-1378,-19-20-4036</inkml:trace>
  <inkml:trace contextRef="#ctx0" brushRef="#br2" timeOffset="259910.866">11790 6696 14701,'-40'40'449,"21"-20"384,-1 0 63,0 0-95,20 0-64,-20 0-385,40 19-352,0-19 192,0 0-192,19 0-320,1-20-385,-1 0-448,2 0-64,-1 0 128,-1-20-865,-19 0-1249,0 0-160,0 0 1377,-20 1 929</inkml:trace>
  <inkml:trace contextRef="#ctx0" brushRef="#br2" timeOffset="260030.8729">12029 6796 2017,'0'-20'6855,"0"20"-4197,0 0-1280,0 20 255,20-20-448,-20 40-512,19-21-193,1 1-319,0 0-193,0 0-385,0 0-768,-1-20-1922,1 0-4932</inkml:trace>
  <inkml:trace contextRef="#ctx0" brushRef="#br2" timeOffset="260146.8795">12068 6656 14349,'-19'-38'545,"19"38"-545,0 0-1986,0 0-5670</inkml:trace>
  <inkml:trace contextRef="#ctx0" brushRef="#br2" timeOffset="260480.8986">12386 6696 17552,'-39'0'481,"19"-19"-481,0 19 96,-21 0-96,23 19 96,-2-19-128,20 21-96,0-2 192,20 1-192,-2 0 160,23 0-129,-21 0 1,19 0 64,1-1 64,-20 1-32,0-20 0,-1 20-32,-19-20 64,0 20 0,0-20 32,-19 0 33,-1 0-33,0 0 32,-20 0-256,21 20-65,-21-20-31,19 0-96,1 0-705,20 0-1634,0 0-3779</inkml:trace>
  <inkml:trace contextRef="#ctx0" brushRef="#br2" timeOffset="260638.9077">12564 6736 13548,'20'0'1314,"-20"20"-1058,20-20 320,-20 20-63,0 0-289,20 0-256,-20 0-1281,21-1-2179,-21 1-1472</inkml:trace>
  <inkml:trace contextRef="#ctx0" brushRef="#br2" timeOffset="260767.9151">12604 6637 10986,'20'-19'128,"-20"19"-1505,21 0-1634</inkml:trace>
  <inkml:trace contextRef="#ctx0" brushRef="#br2" timeOffset="261049.9312">12823 6776 10473,'0'60'97,"0"-41"735,0 1 962,20 0-577,-20 0-288,39-20-160,-19 0 128,20 0 31,-1-20-191,-19 0-128,0 0-161,0-19 193,-20 19-65,0 0-319,-20 0-129,0 0-192,-19 20-161,-1 0-639,0 0-834,21 20-1825,-1-20-8329</inkml:trace>
  <inkml:trace contextRef="#ctx0" brushRef="#br2" timeOffset="261344.9481">13161 6855 15150,'18'20'769,"-18"0"-257,-18 0 417,18-20-128,0 0-33,0 0-159,0 0-385,0 0 64,0-20-191,18 0-97,3 0-64,-21 1-33,20-21 33,20 20 0,-21 0 32,1 20 96,20 0 513,-20 0 288,-1 20-225,-19 0-191,20 0-97,-20 19 96,0-19-319,0 20-225,20-20-577,-20-20-865,0 20-1280,0-20-4837</inkml:trace>
  <inkml:trace contextRef="#ctx0" brushRef="#br2" timeOffset="261951.9828">13993 6279 12139,'0'0'1634,"21"20"-1538,-21 19 96,20 21-160,0 0 64,-20-1 256,20 1-31,-20-19-225,19-3-64,-19 2 448,0-19 417,0-21-64,0 19-32,0-19-97,-19-19-255,19 19-193,19-21-224,1 2-320,0-2-353,20 2-32,-1 19-127,21 19 255,-41 2 353,1-2 128,0 2 96,1-2 96,-21 1 160,-21 0 193,1-20-129,0 20-320,1-20-96,-21 0-673,20 0-1024,0 0-3556</inkml:trace>
  <inkml:trace contextRef="#ctx0" brushRef="#br2" timeOffset="262231.9988">14510 6618 15630,'20'19'-96,"-40"0"160,20 2 0,-19-2 161,19 2 255,0-2-288,0 1-64,19 0 129,1 0 351,0-20 225,0 0-128,19-20-417,-19 0 96,0 0 129,0 1 63,-20-2-320,0 2 1,-20-2-65,-20 2-128,21 0-96,-21 19 32,0 0-160,1-21-609,19 42-1089,0-21-1313,20 19-3811</inkml:trace>
  <inkml:trace contextRef="#ctx0" brushRef="#br2" timeOffset="262773.0297">14789 6597 16751,'0'0'128,"-20"21"193,20-21 480,0 38-321,0-17 65,0-2-481,20 21 96,-2-20-64,23 0 0,-1-20 0,-21 20 64,21-20-32,-20 0-32,0-20 32,-1 20-63,-19-20-162,20 0-31,-20 1 64,-20-21-256,20 19-225,-19 2 65,19 0 352,-20-2 160,20 21 0,0 0-64,20 0-160,-20 21 384,19 17 0,1-17 96,0 19 33,0-1-193,0 1-32,-1-20-64,1 19 96,0-39-96,-20 20 64,0-20 0,0 0 353,0 0-257,0-20-288,0 1 64,-20-1-128,20 0-97,20-20 1,-20 20-32,0 1 96,20-2-1,1 21 97,-3-19-64,2 19 64,0 19 64,-20-19 160,21 21 128,-21-2-127,20 1 31,-20 0-64,0 0-192,0 20-737,20-21-1185,-20 1-2210,19-20-7143</inkml:trace>
  <inkml:trace contextRef="#ctx0" brushRef="#br2" timeOffset="263242.0566">15603 6637 13965,'-41'0'993,"1"0"-1025,1 0 256,-1 19 160,20 2 353,-19-2-257,19 21-352,20 0-31,0-20-1,20 0 32,0 0 32,19-1-64,1-19-96,19 0 96,-19 0-32,-1-19 128,-19-1 161,21-20 95,-41 20 33,20-19-65,-20-1-96,-20-19-256,0-2 32,-1 2-256,-17-1-160,17 1-64,1 18 159,-20 22 289,21 19-160,19 19 192,-20 2 257,20 18 223,0 21-31,0-1 160,20 1-481,-1 0-32,21-1-64,-20-19-128,19 0-64,-19 0-416,21-20-642,-21-1-383,-2 1-1153,3-20-3620</inkml:trace>
  <inkml:trace contextRef="#ctx0" brushRef="#br2" timeOffset="264086.1047">15939 6656 15086,'0'0'-128,"0"21"128,-20-2 512,20 2 1,-19-2-193,19 1-224,0 0-64,0 0-32,19 0-64,1-20-160,0 20-97,0-20 33,1 0 160,-3-20 128,2 0 32,-20 20 64,20-40-32,-20 20-32,0 1-96,0-2-64,0 2 96,0-2-32,0 21-320,0 0-33,0 21 513,0-2 32,0 2-63,21 18-33,-1-19 0,0 0 32,-2-20-32,3 20 0,-1-20 32,-20 20 256,0-20 417,-20 0-97,20-20-255,-21 20-193,21-20-96,0 0-128,0 0 0,0 0 0,0-20-32,21 21 32,19-2 32,-20 2 0,-1 0 96,1 19 96,0 0 128,0 0-159,0 0-65,-20 19-64,0-19 64,19 19-32,-19 2-32,0-21 0,0 19-32,0 2 64,0-2-160,0 1 96,0-20-32,0 0 96,20 0 32,0 0-32,-20 0 64,20 0-32,1-20 161,-21 1-193,18-2 32,-18 21-128,20-19 32,-20-2 0,0 21-64,20 0-65,-20 21 33,21-2 96,-21 21 0,20 0-96,-20 20 192,18-21-64,3 21-32,-21-21 64,0 1-64,0 0 0,0-1 97,-21-18-65,-17-21 384,17 19 161,1-19 63,-18-19-127,17-2-225,21-18-32,-20-1 96,40-19-223,1-1-129,17 20-225,23-19-223,-2 19 224,0 1 192,1 18 32,-1 2-64,-19 19 32,-20-21-353,-20 42-1537,0-21-1793</inkml:trace>
  <inkml:trace contextRef="#ctx0" brushRef="#br2" timeOffset="264397.1226">16000 6677 14958,'-21'0'384,"1"19"1442,0-19-321,0 21-736,1-2-417,-1 1-288,0 0-961,0 0-1569,0 0-4324</inkml:trace>
  <inkml:trace contextRef="#ctx0" brushRef="#br2" timeOffset="267060.275">19334 11069 9288,'0'0'1538,"0"0"-225,0 0-320,0 0-545,0 0-95,-20 0 95,20 0 1,-20 0 63,20 0-32,-20-21-63,1 21 256,-21 0-193,20 0-256,-19-20-192,-21 20 0,21 0-64,-22 0 0,2 0 32,-1 0 64,21 0-32,-21 0 64,21 0 0,-1 0-64,20 0-96,1 0 32,19 0 32,-20 0 0,20 0-224,0-19 288,0-2-128,0 2 64,20-1 0,-20 0 32,0 0-32,19 0 32,-19 0-64,0-19 96,0 19-64,0-20 0,-19 0 96,19-20-192,0 21 128,0-21-32,-20 0-32,20 1 64,-20 0 32,20-1-64,0 0-96,-21 21 96,21-21-32,-20 20 64,20 0-32,0 20 0,0-19 128,0 19 65,-20 20 63,20-20-96,0 20 96,0-20-192,0 20-32,20-20 0,-20 20-32,20 0 225,1-20-322,19 20 97,-21 0 0,21-19-32,0 19 64,19 0-96,0 0 64,1 0 129,19 0-290,1 0 129,19-21 0,0 21 0,0 0-32,0 0 96,21-19-96,-21 19-32,20 0 32,1 0 0,-21 0 64,20 0-160,-40 0-32,21 0-65,-1 0 129,-20 0-32,20 0-64,0 0-32,1 0 160,-1 0 96,0 0 0,0 0 0,-18-20 0,18 20-32,-20 0 32,0 0-65,0 20-127,0-20-128,21 0 64,-1 0 64,2 19 95,-2-19 65,-20 0 32,20 21 0,-40-21 32,1 0-32,-1 0 0,0 0-64,2 0 64,-22 0 32,1 0 0,0 0 33,-21 0 127,21 0 32,-20 0-32,0 0-192,1 0 96,-3 0-96,-18 0 0,20 0 96,0-21 0,1 21-128,-21 0 96,20 0 0,-2 0-64,-18 0 97,21 0 95,-1 0-64,-20 0 0,20 0 0,-20 0 32,0 0-32,20 0-128,-1 0 64,-19 0-128,0 0 160,0 21-96,20-21 97,-20 0-1,0 0-64,0 0 128,0 19 32,0-19 96,0 0-224,20 0 161,-20 20-97,0-20 0,0 20-64,0 0-64,0 0 96,0 0-64,0 0 32,0 19 32,0 1-64,0 0-32,-20 0-64,0-1 128,20 1 0,0 20-96,0-20 32,0 19 0,0-19 128,0 19-224,20-18 96,-20 18 64,20-19-32,-20-1 0,20-19-64,-20 20 96,20-20-128,-20 0 128,0-1-32,0 1-32,0 0 0,0 0 32,0-20-64,0 20-256,0 0-705,0-20-1281,0 20-4548</inkml:trace>
  <inkml:trace contextRef="#ctx0" brushRef="#br2" timeOffset="269239.3996">18976 9876 12363,'0'19'897,"0"-19"897,0 0-353,0 0-672,0-19-353,0 19-160,0-20-191,0 0 31,0 0 32,-18 0 32,18 0 32,0-19 0,-21-1-384,1-19 448,0-1-192,0-1-128,1 2 64,-21-1-32,0-19-96,21 20 64,-21-1 64,0 20-32,21 1 128,-21-1 64,19 20 33,1 0 63,0 20-64,20 0 64,0-20-384,0 20 416,20 0-224,-20 0-64,41-20 129,-21 20-1,19 0 32,1 0-128,0 0 32,-1 0-64,21 20 64,-21-20-96,22 0 64,-23 0-32,23 20 0,-22-20 32,21 0-96,-41 0 32,21 0-32,-20 0-64,-20 0-64,0 0-161,0 0-31,0 0-481,0 0-737,-20 0-479,0-20-1891,0 20-5477</inkml:trace>
  <inkml:trace contextRef="#ctx0" brushRef="#br2" timeOffset="269505.4148">19136 8822 12523,'20'0'1346,"-20"0"-1122,19 0 481,1 20 127,20-20 289,-1 20 0,21-20-416,-1 20-321,2 0-127,-2 0-161,-19-1-96,-20 2 96,-1-2-128,-19 21 64,-19-20 96,-1 0 32,-20 0-32,1-1-64,19-19 129,-21 21-354,1-2-223,21 1-801,-1 0-1634,20 0-7046</inkml:trace>
  <inkml:trace contextRef="#ctx0" brushRef="#br2" timeOffset="271936.5539">19909 8644 2722,'0'19'2947,"-20"-19"-2851,20 21 1249,0 18 225,0 1-545,20 0-225,1-1-255,-21 21-353,20-21 0,0 21 97,-20-20-97,0 19 0,0-38 449,0 18 159,0-19-223,-20-20 63,20 0 225,0 0-320,0-20-353,0 0-128,0 1-96,20-21-64,-1 20-96,1-20-193,0 20 65,20 0 256,-21 20 128,1 0 192,20 0 65,-20 20-161,-1 0 0,-19 0 128,20 20 97,-20 0-1,0-1-192,0-19-128,0 20-32,0-20 0,0 19-192,0-19-673,20 0-1377,-20-20-3139</inkml:trace>
  <inkml:trace contextRef="#ctx0" brushRef="#br2" timeOffset="272398.5803">20466 9121 10057,'0'0'833,"-20"0"-769,20 0 288,-20 0 321,20 19-65,0 1-95,0 0-65,0 0 161,0 0 128,0 0-289,20 19-192,0-19-160,19-20 0,-19 20-31,20-20-1,-1 0 192,-19 0 224,20 0 1,-19-20-65,-21 20-224,18-20 289,-18 1-321,-18-1-64,18 0-96,-21 0 0,1-20-128,-20 20-192,21 1-1,-21-2 225,0 21 64,21 0 32,-21 21 128,20-21-128,20 19 96,0 1 32,0 0 65,20 0-225,20-20 160,-1 20-417,-19-20 514,20 0-578,-1 0-672,-19 0-1473,0 0-3267</inkml:trace>
  <inkml:trace contextRef="#ctx0" brushRef="#br2" timeOffset="272687.5968">20883 8822 12844,'0'-19'608,"-20"-1"-287,0 20 960,20 0-288,-20 20-481,20-1-63,-21 21 31,21 0 225,0 20 63,0-1 1,0-19-320,21 20-289,-1-21-64,0 1-128,19-20-385,-19 0-415,20 0-418,-20-1-479,-1-19-1250,1 0-2114</inkml:trace>
  <inkml:trace contextRef="#ctx0" brushRef="#br2" timeOffset="272867.607">21082 9001 12427,'20'40'160,"-2"0"-31,-18-21 1504,20 21-480,21-20-736,-21 0-353,19-20-192,-19 20-737,20-20-1506,-21 0-2465</inkml:trace>
  <inkml:trace contextRef="#ctx0" brushRef="#br2" timeOffset="273040.6169">21339 9061 11851,'-39'20'256,"19"-1"-224,0 2 1698,-20-2-385,21 21-512,-21-20-705,19 20-192,21-20-705,-20-1-961,40-19-928,-20 0-3652</inkml:trace>
  <inkml:trace contextRef="#ctx0" brushRef="#br2" timeOffset="273300.6319">21300 8822 10345,'19'-19'1506,"-19"38"-930,20 1 1442,20 0-96,-1 20-641,1-1-384,1 1-256,-3 0-257,-18 20-224,21-20 96,-23-1-320,-18 1 128,0 0-64,-18-1-96,-2-19 32,-1 0-32,-19 0-320,22 0-385,-3-20-736,21 0-3332</inkml:trace>
  <inkml:trace contextRef="#ctx0" brushRef="#br2" timeOffset="273841.6627">21995 9081 11883,'0'-20'1185,"0"20"705,0 0 128,0-20-513,0 20-352,20 0-320,-2-20-193,3 20-159,19 0-161,-1-20-256,1 20-64,-20 0-768,0 20-738,-1-20-640,-19 0-1505,0 20-4421</inkml:trace>
  <inkml:trace contextRef="#ctx0" brushRef="#br2" timeOffset="273984.6709">21995 9140 10057,'-20'20'192,"40"-20"1346,0 0 1216,-2 0-896,23 0-737,-1 0-705,-1 0-351,1 0-354,-20 0-960,19-20-1345,-19 20-2659</inkml:trace>
  <inkml:trace contextRef="#ctx0" brushRef="#br2" timeOffset="274360.6925">22629 8922 12587,'0'0'737,"-19"0"-801,-1 0 192,0 19 257,0 2 159,0 18-128,1 1 97,19 0 288,0 0-353,19 19-256,1-39 0,20 20-127,-20-20 63,39-1 32,-19-19 160,-1 0-32,1 0-31,1-19 127,-2-1 0,-39-20-31,20 20 31,-40-20-128,-1 0 65,3 1-225,-23 19 96,1 0-96,1 0-96,-1 0 0,0 1 0,21 19-448,19 19-481,0-19-1121,0 20-2018,19 0-8424</inkml:trace>
  <inkml:trace contextRef="#ctx0" brushRef="#br2" timeOffset="274548.7033">23086 9121 13901,'0'0'672,"0"0"-608,0 0 737,0 0-32,20 19-449,-20-19-384,20 0-961,-20 0-1121,19 0-2434</inkml:trace>
  <inkml:trace contextRef="#ctx0" brushRef="#br2" timeOffset="274799.7176">23305 8962 4612,'20'0'929,"-2"0"1089,-18 0 480,21 0-928,-1 0-225,0 0-609,19 0-287,-19-21-161,0 21-256,0 0-128,0 0-256,0 0-1058,-20 0-383,-20-19-449,0 19-4325</inkml:trace>
  <inkml:trace contextRef="#ctx0" brushRef="#br2" timeOffset="275326.7477">23285 9001 3779,'0'20'2274,"0"-20"1089,0 20 33,0 0-1186,0 0-993,0-1-641,20 2-319,-20-2-161,0 21-64,0-20 32,0 0 0,0-20-32,0 20 64,20-20 32,-20 0 0,18 0 32,-18 0 1,21 0-193,-1 0 64,0 0-353,0 0 610,-1 20-321,21-20-1,-20 19-31,-20 1 32,20 0-64,-20 0 256,0-20 321,-20 20 288,0-20 63,0 20-159,-19-20-160,-1 0-321,-1 0-32,-17 0-288,37 0-737,-17 0-576,17 0-1730</inkml:trace>
  <inkml:trace contextRef="#ctx0" brushRef="#br2" timeOffset="280524.045">2183 3040 5925,'0'19'2595,"0"-19"-2692,0 0 258,18 20 223,-18-20 897,0 0 225,21 20-257,-21-20-288,20 0 0,-20 21-97,20-21-159,-20 19-128,20-19-97,-20 20-96,19-20 1,-19 19-193,20 2 64,0-1-160,-20 0 129,20 0-65,0-1 0,-1 1-64,21 0 160,-20 0-192,1 0 0,-3 0-64,22 0 96,-19-1-32,-1 1 33,-2 20-65,23-20 0,-21 0 0,0-1 32,-1 1-32,1-20 0,0 21 0,-20-2-64,20 1 0,0 0 192,-20-1-256,19-19 128,-19 21 0,20-1 32,0-1-128,0 1 128,-20-20-96,20 20 192,1 0-288,-3 0 256,2 0-224,0 0 64,1-1 192,-1 2-288,19-2 160,-19 1-32,0 20 64,0-20 64,-1-20-160,1 20 0,0-1 0,0-19 0,0 20 128,-20-20-320,0 0 160,0 0 32,0-20-192,-20 20-129,0-19 33,0-1 160,0 0-128,-19-20-257,-1 1-160,-19-21-31,18 20 383,-18-20 193,-1 0 128,21 21 32,-1 0 128,-19 18-64,19-18-96,-1 19 128,23 0 65,-23 0-33,21-20 32,0 21-96,20 19-128,0-20-32,0 0-64,20 20-33,0 0 161,1 20 225,-1 0-65,19-1 64,1 21 0,-1 0 0,1-1-128,0 2 128,-1-2-256,21 21 225,-1-21-1,-18 21-224,18-20 96,1-1-64,-1 1 64,-19 0 0,-1 0 0,1-1-32,-1 2 0,1-2 96,19 0-128,-18-18 224,-1 18 128,-21-19-160,21 20-95,-20-20 95,0 20-64,19-21 64,-19 21-160,0-20 96,0 20-160,-1-20 192,1 0-160,0-1 0,0-19 32,-20 20-32,21-20-96,-21 20 128,0-20 64,0 0 96,-21-20-384,1 20 0,0-20 96,0 1-161,-19-1 33,19-20 64,-20 20-32,21-19 95,-21 18 129,20 2 0,-19-21 0,-1 40 0,-1-20 161,23 0 31,-2 0-128,-1 20 0,1 0-32,20-20 0,0 20-32,0 0-256,20 20 288,1 0 32,-1 0 64,18 0-96,3 20 64,-2 0-64,1-1-32,0 1 32,19 0-64,-19-1 0,-1 1-32,1-20-96,1 19 96,-3 1 352,3 0-192,-2 0 128,1-1-256,0 1 96,-21-19-32,1 18-64,20 1 64,-20-20-128,-1 20 128,1-21-64,0 1-256,0 0 352,1 0-96,-3-20-32,-18 20 32,0-20 128,0 0 32,0 0 161,0-20-450,-18 20 1,-3-20 96,1 0-64,0 0-64,-19 1-64,19-21 480,-20 0-288,1 20-32,19-19 32,-20 18 64,1-19 0,19 21 160,0-1-96,-1-1 32,1 2 96,20 19-128,0-20 32,0 20-160,0 0-128,0 20 160,20-20-32,1 19 192,19 2-64,-21 18-32,21 1 128,0 1-288,-1-2 192,1 1-96,-1-20 32,21 19 0,-39 1-192,17-20 96,3 20 256,-3-1 353,23 1-33,-22 1-384,1-2-64,0 21 192,-1-21-192,1 21 64,19-20-64,-18-1 33,-1 21 127,-1-20-96,1-1-96,-1 22 128,1-22-96,0 0 64,-1 2-64,1-2 32,-1-20-32,-19 22 32,0-22-32,1 1-32,-21-20 0,20 20-32,-20-20 64,0 0-64,0 0 0,0 0 32,0 0-288,-20-20 320,20 0-320,-21 1 96,1-1-97,0-20 1,-19 20 0,19-19 128,-20 18 160,21-18 0,-1 19 32,0 1 32,0-2 96,0 1 64,20 20-128,-19 0 32,19-20-32,0 20 0,0 0-224,0 0-96,0 20 256,19-20-32,1 20 96,0 20-64,0-20-32,19 19 64,1-18-64,1 18 0,-23 0 32,22 2-32,1-2-32,-2-19 64,1 20 193,-1-1 191,1 21-384,0-20 192,19-1-224,-19 1 32,-1 20 96,2-20-128,-1 0 64,-1-1-160,1-19 160,-20 20-160,19 0 192,-19-21-96,0 21 0,0-20-32,-1 0 160,1 1-160,0-2 32,0 0 0,-20 2-32,0-21 0,0 0 32,0 0-96,0 0-64,-20-21 32,0 2 0,0 0-32,1-2-65,-21-19-31,0 0 64,1 1 32,-1 19 64,19-20 32,-17 1 32,-3-2 0,3 2 64,-3 19 0,21 1 96,-20-22-128,21 22 32,-1 19 64,20-21 32,0 21 0,0-19-96,0 19-32,0 0-96,0 19 96,20-19 64,-1 21 96,1-2-96,20 22 225,1-22-129,-3 21 32,3 0-128,-3-1-32,23 21 96,-2-20-32,-19-1-128,19 21 0,1-20-32,-1 0-96,-18 0 0,18-1 416,-19 1-288,-1 0 160,21-1-96,-21 1 0,1 0 225,1-1-161,-3 1-160,3 0 128,-21-21-32,-2 2 0,3-2 0,-1-19-32,-20 21 32,0-21 96,0 0-32,0-21-96,0 21-160,0-19 0,-20 19-161,20-21-159,-21 2-97,21 19 97,-18-20 32,18 20-289,-20-20 320,-1 0-95,21 20 31,-20-20 289,0 20 160,2-20 32,-3 1 32,1 19 64,0-20-64,20 20 32,-20-20-31,20 0-33,-20 0 64,20 20-64,0-20 96,0 20 256,-19 0-32,19 0 1,0 0-225,19 0 160,1 20 224,0 0 1,0 20-257,21-20 385,-3 19-257,3 1-128,18-20 64,-19 19-320,19-18 161,-19 19-65,-1-21-64,1 1 64,0 0-64,-1 0-32,-19-20-32,0 20-225,1-1 129,-3-19 0,-18 0 96,20 0 32,-20 0-256,0 0-33,0 0 129,-20 0-160,20 0-65,0 0-896,-18-19-1121,-3 19-5766</inkml:trace>
  <inkml:trace contextRef="#ctx0" brushRef="#br2" timeOffset="281707.1126">6629 7233 2434,'-20'-20'4420,"20"20"-3299,0 0 1057,0-20 288,-20 20-384,20 0-384,0 0-417,0 0-416,0 0-320,20 20 255,0 0 33,0 0-224,-1-1-257,21 21-32,1 0-160,18-20 1,-19 19-65,19 1 0,-19-20 0,19 0-128,-39 19 32,20-18-32,-21-21 0,1 19 32,-20-19-160,0 21 32,0-21 31,0 0-31,-20-21-224,1 21 160,-21-19 192,0-2 32,1 1-224,-1 1-97,-19-21-159,19 20-32,-1-20 63,2 21 289,-1-21 32,20 20 64,1 20 128,19-20 32,0 20 192,0 0-288,0 20 449,39 0-1,-19 0-191,39 19-129,-18-19-160,17 0 64,3 20-32,-2-20 0,-19-1 32,0 1-256,-1 1-353,2-2-896,-21 2-1410,-20-21-9352</inkml:trace>
  <inkml:trace contextRef="#ctx0" brushRef="#br2" timeOffset="300927.212">9825 3735 4516,'-19'-39'801,"-1"19"1248,20-1-1088,0 2-256,-20-1 32,20 0 1056,-21 1 321,21 19-864,0 0-450,-20 0-255,20 19-225,0 1-32,0 0-63,0 20-65,20-1-64,-20 1-32,21 0-32,-21 19 128,20-19-32,0 20 32,-1-20 65,-19 20-33,20-1-32,-20 0 32,20 1-96,-20 20 32,20-21 65,-20 21 31,0-21-32,20 1-32,-20 0 32,0-1-32,0 1-384,0-20 545,0 20-161,0-1-256,-20-19 160,20-1-224,0 1 256,0 0-128,0 0 64,20 0-64,-20-21 0,0 22 160,0-22-224,19 1 128,-19 0-32,0-1 64,0 2-96,0-1 32,20-20-32,-20 0-32,0 19 32,0-19 64,20 0-64,-20 0 64,20 20 0,0-20 64,-1 0-160,1 0 64,0 0 64,21 0-128,-3 0 32,3 0 64,-3 0-32,23 19-96,-2-19 192,1 0-128,19 0-32,-20-19-33,22 19 65,-2 0-96,20-20 32,-20 20 96,0 0 96,20-19-160,1 19 32,-20 0 32,20 0 0,-1 0 0,-20 0 0,20 0 32,-20 0-96,20-20 32,-20 20-32,21 0 0,-1 0 64,0 0 0,-18 0-96,18-21 160,0 21-64,-20 0-32,20 0 32,-20-19-32,1 19 32,19 0 0,-19 0 32,-1 0 32,21 0-96,-21 0 32,20 19-64,-20-19 160,20 0-192,0 0 96,-18 0-96,18 0 160,-20 0-96,0 0 96,21 0-64,-21 0 32,20 0 0,-20 0 0,20 21 0,-18-21-128,18 0 96,0 0 64,1 0-64,-21 0 0,20 0 32,20 0-32,-20 0 0,1 0-32,-1 0 64,0 0-64,0 0 32,1 0 32,19 0-32,-20 0 32,21 0-32,-21-21 32,20 21-96,-20 0 160,19-19-96,2 19-32,-21 0 32,20-20 0,21 20-64,-21-20 64,-1 20 32,1 0 0,1-19-96,-1 19 128,0 0-96,-1-21 32,2 21 32,-1-20-64,20 20 128,-19 0-192,-2-19 64,21 19 32,-19-21 0,-1 21-32,0-19 32,19 19 64,-18 0-32,-1-20-32,0 20 0,1 0 0,-2 0 0,1 0 0,0-20-32,1 20 32,-1 0 32,-1 0-128,1-20 160,-19 20-32,19 0-32,0 0 0,1 0 0,-21 0 32,20 0-64,-19 0-64,-1 0 128,-20 0 32,20 0-64,0 0 32,-20-20 32,21 20-128,-21 0 32,1-20 64,-1 20 0,-20 0 32,2 0-96,-23-20 32,3 20 0,-21 0 32,0 0 32,-20-19 96,0 19-320,19-20 513,-19 0-417,0 0-33,0 0 1,-19-19 128,-1 19 0,20-20-32,-20 0 32,0-1-64,-1-18 96,21 19-64,-18-19-64,18-20-64,-20-1-32,20 20 0,0-39-32,20 20-96,-20-1 95,0 20 193,0-19 0,0 20 96,0 19 33,0 0-129,-20 0 0,20 0 0,0 1 64,0 18-160,0-18 192,-20 19-224,20 1 128,-21-2 64,21 1-96,-20 1 64,2-1-32,-3 20 32,-19-20 96,0 20-128,-19-20 0,0 20-32,-22 0 64,2 0-64,-20 0 32,0 0-64,-20 0-32,1 0-97,-22 0 65,1 0 128,-20 0-32,20 0 32,-19 0-128,-22 0 128,2 0 32,-1-20 0,-19 20 64,20 0-32,-21 0 96,1 0-63,-1 0-33,-19 0-32,-1 0-32,1 0 0,-1 0-193,-20 0 97,2 0 96,-2 0 96,-18 20-96,-2-20 193,22 0 159,-22 20 128,2-20-191,18 20-161,0-20 0,2 0-160,18 20 0,-20-20-32,2 0-32,19 0 64,-21 0 32,20 0 0,-18 0 64,19 0-32,19 0 64,-20 0-96,1 0 0,19 0 32,-19 0 0,19 0-32,-19 19 32,19-19-64,1 20 64,20-20 288,-1 21-224,-1-21-128,22 19 96,19-19-160,19 0-224,3 20-385,17-20-127,0 20 95,0-20-32,21 19-512,0-19-705,0 21-2242</inkml:trace>
  <inkml:trace contextRef="#ctx0" brushRef="#br2" timeOffset="319670.2841">9071 5921 11050,'-40'20'1762,"40"-20"-289,0 0-512,0 0 0,0 0 320,0 0-288,0 0-384,20-20-257,0 1-64,0 19-64,19-41-224,1 22 129,19-1-129,2-19 32,-2-21-32,-1 21 0,3-22 0,-2 22-32,-19-1-129,19 0-95,-19 0-64,-19 21 64,-1-1 31,-20 20-319,0 0-161,0 0-864,0 0-1122,-20 0-928,-1 0-1955</inkml:trace>
  <inkml:trace contextRef="#ctx0" brushRef="#br2" timeOffset="319959.3006">9488 5425 5765,'20'-20'2114,"-20"20"-1089,19-21 705,1 21-577,0-19-128,0 19-64,19-20-353,22 1-256,-23 19 129,3-20-161,-1 20-160,-21 0 33,1 20-33,0-20-64,0 19-32,-20 1 64,0-1 96,0 22 193,-20-21 95,20 19-160,-20 1-159,20 0-97,-20-20-32,20 19-160,0 1-897,0-19-2178,0 18-10761</inkml:trace>
  <inkml:trace contextRef="#ctx0" brushRef="#br2" timeOffset="337160.2845">14510 5087 12619,'-19'0'481,"19"0"-289,0 0 128,19 0 513,1 0 448,20 0-480,-20-20-513,39 20-31,0 0-65,-19-20 96,19 20-96,2 0-128,-22 0-32,21 0-128,-21 0-32,1 0-416,-20 0-802,-20 0-1664,0 0-5222</inkml:trace>
  <inkml:trace contextRef="#ctx0" brushRef="#br2" timeOffset="337766.3191">16654 4908 8712,'-39'20'1057,"39"-20"-353,0 0 514,0 0 255,0 0 417,0 0-673,0 0-320,39 0 192,-19 0-256,39 0-225,1 0-191,-1 0-97,2-20-32,-2 20-288,1 0 0,-21 0-160,-19 0-513,0 0-384,0 0-672,-20 0-1699,0 0-3074</inkml:trace>
  <inkml:trace contextRef="#ctx0" brushRef="#br2" timeOffset="338407.3557">19632 4829 11851,'0'0'512,"0"0"1410,0 0 64,20 0-545,0 0 97,-1 0-513,21 0-449,0 20-127,19-20 63,20 0-288,-18 0-96,18 0 65,-20 0-289,1 0-385,-21 19-832,1-19-769,-40 0-2915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51:25.89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17230 5842 544,'0'0'2274,"0"0"-448,0 0 96,0-20-513,0 20-320,0 0-128,-20 0-192,20 0 160,0 0 64,0 0-97,0 0-95,0 0-96,0 0 32,0 0-33,0 0-63,0 0-193,0 0 33,0 0-97,0 0 0,0 0-95,0 0-33,0 0-96,0 0 64,0 0-64,0 0-63,0 0-1,0 0 0,0 0-32,20 0 0,-1 0 0,21 0-32,1 0 0,-3 0-64,3 0 0,-2 0 32,21 20-32,-21-20 32,1 0-64,0 0-32,-1 0-32,-19 0-129,0 0 65,-20 0-64,21 0 0,-21 0-257,0 0-416,0 0-768,-21 0-2051,21 0-8391</inkml:trace>
  <inkml:trace contextRef="#ctx0" brushRef="#br0" timeOffset="1191.0681">20227 5803 8872,'0'19'2690,"0"-19"-2049,0 0 640,0-19 385,20 19-129,1 0-416,17 0-448,-17 0-289,39-20-31,-21 20 95,40 0-288,-19 20-32,19-20-96,-20 0-32,2 0 0,-2 0-256,-19 0-224,-1 0-1,1 0-255,-40 0-289,20 0-1121,-20 0-2851</inkml:trace>
  <inkml:trace contextRef="#ctx0" brushRef="#br0" timeOffset="31398.7959">14649 2523 4548,'20'0'1729,"-20"0"-575,0-20 895,0 20-31,0 0-128,0 0-609,0 0-736,0 0-129,0 20 161,0-20 160,0 20-97,-20 0-63,20 0-33,-20 19-159,0-18-97,1 18-32,-1 0-128,0-18 32,0-1-96,20 0-32,-20-1-32,1 0-96,19 2-224,0-21-417,0 0-384,0 0-801,0 20-1409,0-20-2883</inkml:trace>
  <inkml:trace contextRef="#ctx0" brushRef="#br0" timeOffset="31644.81">14848 2662 11306,'0'0'641,"0"20"448,-21 0 929,21-1-449,-20 2-352,2 19-384,-2-2-545,-1 3-159,1-1-161,0-20-65,1-1-415,19 1-417,-20 0-1249,20-20-4196</inkml:trace>
  <inkml:trace contextRef="#ctx0" brushRef="#br0" timeOffset="32315.8484">14590 2166 1633,'-20'0'3395,"20"0"-2242,0 0-160,0 0 353,20 0 768,-20 0-225,0 0-511,19 0-417,1-20-385,-20 20-159,20 0-225,0 0-128,0-20-32,-1 20 0,1 0-96,0 0-289,1 0-447,-1 0-866,-20 0-1505,18 0-2883</inkml:trace>
  <inkml:trace contextRef="#ctx0" brushRef="#br0" timeOffset="32712.8711">15125 1847 6598,'0'0'736,"0"0"418,0 21 1792,0-21-447,0 19-577,0 22-801,0 18-545,20 1-416,-20-1-32,0 1-96,20-21-32,-20 21-384,21-20-1410,-21-21-3619</inkml:trace>
  <inkml:trace contextRef="#ctx0" brushRef="#br0" timeOffset="34486.9725">16714 2861 12075,'19'0'673,"1"0"-321,-20-20 513,20 20-289,0-21 97,19 21-385,-19-19-224,21 0-32,-21 19-96,0-20-256,-2 20-449,-18-20-1249,0 20-3043</inkml:trace>
  <inkml:trace contextRef="#ctx0" brushRef="#br0" timeOffset="34665.9828">16733 2980 9545,'0'20'704,"20"-20"353,-20 0 641,20 0-193,20 0-127,-21-20-514,21 20-639,-19-20-225,19 0-673,-22 1-1313,3-1-3491</inkml:trace>
  <inkml:trace contextRef="#ctx0" brushRef="#br0" timeOffset="35042.0043">17409 2464 11050,'0'-20'1121,"0"0"-897,-20 20 321,-1 0-193,1 0 97,2 40-225,-2-21-160,-1 21-32,21 0-32,0-1 128,21 2 96,17-2-64,-18 0 65,41-18-1,-22-1 128,21-20 257,-21 0 95,21-20 65,-21-1-192,1-18-33,-1 0-63,-39-2-129,0 2 32,-18-21 33,-23 21 63,-18-1-256,19 20-224,-19 1-64,19 19-384,-19 0-1186,19 19-1441,19 1-8456</inkml:trace>
  <inkml:trace contextRef="#ctx0" brushRef="#br0" timeOffset="35699.0418">19810 2762 14445,'-20'0'1089,"20"0"353,20 0-578,-20 0-415,20-20 576,21 20-513,-23-21-320,23 2-224,-1-1-160,-21 0-833,21 20-1505,-20-19-4773</inkml:trace>
  <inkml:trace contextRef="#ctx0" brushRef="#br0" timeOffset="35864.0513">19830 2881 7527,'21'20'640,"-1"-20"1346,18 0 416,-17 0-512,38-20-352,-19 0-802,0 0-576,-21-1-416,21 2-641,-20 19-2530</inkml:trace>
  <inkml:trace contextRef="#ctx0" brushRef="#br0" timeOffset="36362.0798">20604 2483 11562,'0'-19'1730,"0"-1"-1314,-19 20 321,19 0-256,-20 0-353,0 0-128,0 20-96,0-1 64,20 21 64,0 20 64,0-21 0,0 21 0,40-21 96,-20 2 96,19-2 193,1-39-97,19 19 97,2-19 191,-23-19 161,23 0-96,-22-1-161,1 0 1,0-20 96,-40 0-33,0 0-384,-20 1-63,-20-21-258,-19 20-63,-2-19 96,23 39-96,-23 1-929,2 19-833,19 0-1793,1 0-11562</inkml:trace>
  <inkml:trace contextRef="#ctx0" brushRef="#br0" timeOffset="38800.2192">16376 5762 256,'0'0'1569,"0"0"257,0 0 672,0 0-63,0 0-482,0 0-191,0 0-128,0 0-577,0 0-673,0 21-96,0-1 353,20-1 0,-20 1-129,0-1 1,21 2-129,-3 18-128,2-19 0,0 20-224,21 0 97,-23-21-97,3 21-129,-1-20 97,0 0-64,-20 0-224,20-20-224,-20 20-289,0-20-576,0 0-898,0 0-2497</inkml:trace>
  <inkml:trace contextRef="#ctx0" brushRef="#br0" timeOffset="39414.2544">16575 5842 10153,'0'0'1698,"0"0"256,0 0 224,0 0-993,0 19-128,20 2-32,-20-1-353,20-1-127,-20 21-193,19-20-128,1 0-31,0 19-161,0-19-32,-20 0-417,20 0-512,-20 0-384,19-20-1474,-19 0-4355</inkml:trace>
  <inkml:trace contextRef="#ctx0" brushRef="#br0" timeOffset="39723.272">17012 6299 15246,'0'20'160,"0"-20"289,0 19 1184,-20 2-448,20 18-320,-20-19-385,20 20-223,-21 0-97,21-1-32,0-19-128,0 20-32,0-19-449,0-2-864,0-19-1441,0 19-6279</inkml:trace>
  <inkml:trace contextRef="#ctx0" brushRef="#br0" timeOffset="40438.3129">19513 5783 11915,'-21'20'1633,"21"-20"-1344,0 19 1216,0 1 193,21-20-417,-1 40-64,0-20-544,0-1-289,-1 1-128,1 20-64,0-20-256,20 19 96,-21-19-480,1 0-257,0 0-224,-20-20-544,0 20-1410,0-20-2882</inkml:trace>
  <inkml:trace contextRef="#ctx0" brushRef="#br0" timeOffset="40661.3256">19691 5822 14541,'0'39'897,"20"-18"641,0-1 95,-20-1-352,20 1-320,0 0-672,-1 0-161,-19 0-96,20 19-64,0-19-481,-20 0-512,0-20-256,21 20-192,-21 0-1026,20-20-3074</inkml:trace>
  <inkml:trace contextRef="#ctx0" brushRef="#br0" timeOffset="41037.3472">20187 6179 13676,'0'21'2627,"0"-21"-2403,0 0 993,0 19 289,0-19-417,0 20-481,0 20-223,0-20-65,0 19 64,0 2 1,0-2-193,-19 1-64,19 0-32,0-21-64,0 21 32,0-20-192,0 0-256,19 1-481,-19-2-705,0-19-864,0 0-4068</inkml:trace>
  <inkml:trace contextRef="#ctx0" brushRef="#br0" timeOffset="60843.48">22570 3040 7623,'0'-20'1313,"0"0"1025,-20 0-96,20 20-544,0-20-545,0 20-480,-20-20-417,20 20-192,-19 0-64,-1 20 0,0-20-128,-1 20 64,1 20-32,2-20 32,-2 19-161,-1 21 33,21-21 96,-20 22 96,40-22 0,-20 1 0,21 0 0,17 0-64,-18-1 32,21-19 96,-21 0 64,19-20 96,1 0 129,-1 0-33,1-20-192,-20 0 0,21 0 161,-23-19 31,2 19-96,-20-20-128,0 0-96,-20-19 0,2 18-64,-23-17-96,21 17 0,-20 2 64,-19 19-128,19 0 95,1 20 97,-2 0 32,21 0-64,-18 40-32,38-21 64,-21 21-32,42-19 32,-21 18 32,38-20 64,-18 2 0,21-1 96,-21-20-32,19 20 65,-19-20-193,20 20-64,-21-20-385,-19 0-672,20 0-2082,0 0-4484</inkml:trace>
  <inkml:trace contextRef="#ctx0" brushRef="#br0" timeOffset="61160.4982">22987 3159 13196,'0'0'1249,"0"0"-1025,20 0 737,0 0 64,-1 0-352,1-20-417,0 20-288,0 0-544,0 0-962,-20 0-3363</inkml:trace>
  <inkml:trace contextRef="#ctx0" brushRef="#br0" timeOffset="61318.5072">23007 3259 10505,'20'0'449,"-20"19"800,19-19 737,1 0-769,20-19-640,-20 19-449,-1 0-801,1 0-1569,0 0-3620</inkml:trace>
  <inkml:trace contextRef="#ctx0" brushRef="#br0" timeOffset="62235.5597">23404 1809 8167,'0'19'417,"-20"-19"800,20 0 1089,20 0-544,-20 0-898,20 0-351,-1 0 128,1 0-321,0 0-224,0-19-32,20 19-64,-21 0-160,1-21-577,0 21-896,1 0-1186,-21 0-2146</inkml:trace>
  <inkml:trace contextRef="#ctx0" brushRef="#br0" timeOffset="62999.6033">23404 1828 1697,'0'0'2050,"0"19"-1249,0-19 704,0 0 417,-20 0-384,20 0-417,0 21-289,0-21-191,0 19 0,0-19-65,20 21-63,-20-1-161,0 19-96,20-19-160,-20 20 32,19-1-96,1 21 0,-20-1-64,20 21-32,-20-21 96,0 41 0,0-21 32,20 1 1,-20 19 63,0-19 288,0-1 129,0 1-97,20-1-128,-20-20-95,0 21-33,20-20-128,-20 19-32,0-19 32,19 0-32,-19-1 32,20 1-64,-20 0 32,20-21 32,-20 21 32,0-21 160,0 1 33,21 20-129,-21-21-96,0 1 0,0 0 0,0 20-32,0-21 32,-21 21 32,21-21 32,0 21 32,0-20 97,0 0 127,0 19-224,0-19 0,-20 0 33,20 0-1,0-1-128,0 1 64,0-20-32,-20 20 64,20-21 32,0 2-64,0 18-128,0-19 0,0 20 129,0-20-194,-19-1 98,19 2 63,0-2-64,19 2 0,-19-21 256,0 20 160,0-20-159,0 0 159,0 0-256,0 19 0,0-19 1,0 20-1,20-20 32,0 0-160,1 20-64,17-20 0,-18 0-160,21 0 32,-2 0-289,-19 0-383,20 0-514,-20 0-575,-1-20-1635,1 20-9224</inkml:trace>
  <inkml:trace contextRef="#ctx0" brushRef="#br0" timeOffset="64233.674">23841 2185 2562,'-20'0'8904,"20"0"-7430,-20 0 832,20 0-192,0 0-609,0 0-384,20 0-448,-20 0-289,0 0-127,0 0 95,0 0-128,0 20-64,20-20-128,-1 0-64,21 0-704,-20 0-578,0-20-95,-20 20-289,19 0-544,1 0-1121,0 0-3491</inkml:trace>
  <inkml:trace contextRef="#ctx0" brushRef="#br0" timeOffset="64492.6888">24178 1967 10634,'20'-20'1825,"0"1"-960,0 19 769,-20 0-545,0 0-449,0 0 481,0 0-64,0 19-32,0 1-384,0 20-321,0 0-224,0 19-160,0-19-352,0 19-833,19-19-1025,-19 1-2755</inkml:trace>
  <inkml:trace contextRef="#ctx0" brushRef="#br0" timeOffset="65249.732">23999 2762 4516,'0'0'4836,"0"-20"-3554,20 20 1472,-20 0-608,0-21-993,-20 21-480,20-19-225,0 19-384,-20 0-256,0 0 96,20 0 0,-19 19 0,-1 2 64,20-1 32,-20 0 32,20 18 32,0-17 0,20 19-32,-20 0 32,20-1 32,19-19 128,1 0 193,-19 0 63,17-20 1,3 0 31,-3 0 65,-17-20-33,-1 20-191,0-40-65,-20 20-192,-20 1-96,0-21-192,-1 20 0,3 0-321,-23-1-256,21 2-416,-18 19-1729,17 0-7112</inkml:trace>
  <inkml:trace contextRef="#ctx0" brushRef="#br0" timeOffset="65827.7651">24078 3338 6566,'0'20'-192,"0"-20"63,0 0 994,0 0-128,0 20 192,0-20 160,0 0 192,0 20-128,-20-20-96,20 19-288,-18 1-321,18 0-191,-21 0-129,21 0 0,0 19 0,21-19 96,-21 20 64,18-20-31,2 0 63,21-1-32,-21-19 33,19 0-33,-19 0 64,0 0 32,19 0 161,-39-19 256,20-1-33,-20-19-287,0 18-161,-20-18 1,1 19-1,-1-20-224,0 20-128,-21 0-160,3 1-833,-3-1-929,3 20-2562</inkml:trace>
  <inkml:trace contextRef="#ctx0" brushRef="#br0" timeOffset="66447.8006">24139 4113 14093,'-20'-20'929,"20"20"-417,0-20 898,0 20-65,0 0-512,0 0-449,0 0 32,0 0 129,0 20-1,20-20-319,-20 20-129,0-1-96,0 2-32,0 18-128,0-19-609,0 0-512,0 20-577,18-21-2178,-18 21-7175</inkml:trace>
  <inkml:trace contextRef="#ctx0" brushRef="#br0" timeOffset="66729.8167">24198 4550 11562,'0'0'4933,"0"0"-4741,0 0 1250,-20 0 512,20 20-897,0 0-737,0-1-128,0 2-96,20 18-288,-20-19-513,20 20-1217,-20-20-1377,20-1-6246</inkml:trace>
  <inkml:trace contextRef="#ctx0" brushRef="#br0" timeOffset="68069.8934">24436 1809 13965,'-20'-21'320,"20"21"-672,0 0 608,0 0 353,20 0 63,-20 0-31,21 21-257,17-21-224,-17 0-32,-1 0 65,18 0-97,-17 0-96,19 0 32,-20 0-32,-1 0 32,1 0 32,-20 0 0,0 0 32,0 19 32,0-19-32,20 19 0,-20 2 64,0-2 1,0 2-97,20-1 0,-20 19-32,0 1 32,0 0-32,0-1-32,0 21 32,0-21-64,0 21 0,0-19 0,0 18 32,-20 0-64,20 1 64,0-1 0,0 1 0,0 0 64,0 18-128,0-17-64,0-2-33,0 1 129,-20-1 577,20 1-129,0 19-31,-20-19-289,20 0 64,-19 19 128,19-19-96,0 19 1,-20-19-97,0 20 96,20-21-96,-20 20-96,20-19 64,-21 0-64,21 19 32,0-19 0,0-1 32,0 1-64,0-21 0,0 21 0,0 0 0,0-21 32,0 1 0,0 0-64,21 0 0,-21 0 64,0-1-64,0-19 32,0 20 0,20-20 96,-20 0-96,0 20 0,0-21 0,0 1 32,0-20-64,0 20 64,20-1 0,-20 2 0,0-21-64,0 20 96,0-1-32,20-19 0,-20 21-32,0-21 0,0 19 32,0-19-128,0 21 32,0-21 32,0 20 0,0-20-64,0 19 96,19-19 0,-19 20 0,0 0 0,0-20 0,0 20 0,0-20 0,0 0 64,0 20 0,0-20 160,0 0 257,0 0-97,0 0-128,-19 0-31,-1 0 31,-20 0-192,-19-20-32,-2 20-320,2 0-865,-1 0-929,1 20-3780</inkml:trace>
  <inkml:trace contextRef="#ctx0" brushRef="#br0" timeOffset="80675.6144">15939 8803 32,'0'0'256,"0"0"609,0 0 128,0 0 32,0 0-577,0 0 225,20 0 640,-20 0-673,0 0-447,0 0-65,0 0 416,0 0 129,0 0-33,0 0-31,0 0 0,0 0-1,0 0-191,0 0-257,0 0-160,0 0 0,0 0 64,0 0 0,0 0 96,0 0 128,0 0 193,0 0-65,0 0-31,0 0-225,0 0-64,0 0-96,0 0-32,0 0 32,0 0 32,0 0-32,0 0-128,0 0-385,0 0-1088,0 0-2659</inkml:trace>
  <inkml:trace contextRef="#ctx0" brushRef="#br1" timeOffset="91350.2249">16575 8604 9673,'-20'0'1217,"20"0"96,0 0-993,0 0 225,0 0 352,0 0-161,0 0-287,0 0-257,20 19 0,-20 2 32,0-2 161,0 2-1,0-2-96,0 1 129,0 0-65,0 0-96,0 0-63,0 0-1,0-1-160,0 1 0,20-20 64,-20 0 96,20 20-96,-1-20 32,21 0-32,0 0-64,-1 0-32,1 0 32,19 0-32,2 0 0,18 0 0,0 0 0,20 20-32,-20-20 64,20 0-96,1 0 0,19 0-64,-20 0 96,21 0-128,-1 0-96,0 0-65,1 0-63,-21 0 96,19 0 96,-19 0-97,20 0 97,1 0 128,-1 0 64,-20 0-32,21 0 64,-21 0-64,20 0 64,-20 0 0,21 0 0,-21-20 32,19 20 0,1-20 32,-20 20 65,21 0-161,-1 0 32,1 0 0,-1 0 0,-1 0 64,1 0 64,21 0 0,-21 0-128,19 20-32,2-20 0,-21 20 0,0-20 64,-19 0-96,17 0 32,-36 0 0,18 0-32,0 0 64,-19 0-32,19-20 0,-40 20 0,21 0 0,-21 0 32,0 0-32,2 0 32,-23 0-32,-18 0 96,1 0 32,-1 0-32,0 0 97,-1 20-161,1-20 96,-20 0-160,20 0 32,0 0 0,0 0 64,-20 0-64,19 0 0,-19 0 160,0 0 32,-19 0 225,19 0-257,0 0 0,0 0 192,0-20-128,0 20 33,0 0-129,-20 0 0,20-20-64,0 0-128,-20 20 128,20-19-64,0-1-32,-20 20 64,20-20 96,0 0-32,0 0 0,0 0-64,0 1 0,0-2-128,0 2-64,0 19 128,-20-21-160,20 21-385,0-19 129,0 19-353,0 0-672,0 0-2243,0 0-5348</inkml:trace>
  <inkml:trace contextRef="#ctx0" brushRef="#br1" timeOffset="91696.2447">22331 8663 128,'-19'21'14221,"19"-21"-14093,0-21 417,0 21 1248,0 0-736,0 0-672,19-19-257,-19 19 0,20-21-96,0 2-128,1 19 0,-21-20 32,20 0-289,-2 20 257,2 0 64,1 0-32,-1 0-64,-20 0 160,20 0-32,-1 20 64,-19 0-64,20-1 0,0-19 0,0 21 0,0-2-640,-1-19-1282,1 0-3491</inkml:trace>
  <inkml:trace contextRef="#ctx0" brushRef="#br0" timeOffset="97712.5888">16058 9398 11242,'0'0'3267,"21"0"-2530,-21 0 288,20 0 64,0 0 0,-2 20-64,3 1-416,19-21-129,-20 39-192,19-19 33,1-1-97,-1 2 0,-19-1-256,20 0 32,-19-20-64,17 20-224,-38-1-225,20-19-384,-20 0-256,0 0-448,0 0-321,0 0-2306,0-19-5125</inkml:trace>
  <inkml:trace contextRef="#ctx0" brushRef="#br0" timeOffset="97907.6">16417 9359 9961,'-21'0'1345,"21"0"-352,-20 0 416,0 20 65,0-1-129,-19 22-544,19-22-321,-20 21-95,21 0-97,-1 0-128,0-20-96,0 20-448,20-21-321,0-19-384,0 20-961,0-20-2690</inkml:trace>
  <inkml:trace contextRef="#ctx0" brushRef="#br0" timeOffset="98152.614">16773 9538 15502,'-20'20'545,"20"0"352,0 0 544,0-1-576,0 2-449,0-2-256,20 1-128,-20 20-256,20-20 128,0-20-641,-20 20-512,19-20-929,1 0-2178</inkml:trace>
  <inkml:trace contextRef="#ctx0" brushRef="#br0" timeOffset="98477.6326">16872 9200 11466,'21'-20'1025,"-1"0"-1121,-20 20 673,20-20 480,-2 20 160,3 0-544,-1 20-385,-20 0-160,20 0-64,-20 0 32,0 0-32,-20 0 0,20-1 64,-20 1 97,-1-20 63,3 0-96,18 20-128,0-20 128,0 0-160,0 0 64,18 20 0,23-20-192,-21 0-544,19 20-513,1-20-641,-20 0-3043</inkml:trace>
  <inkml:trace contextRef="#ctx0" brushRef="#br0" timeOffset="98722.6465">17348 9439 11883,'0'19'1313,"20"-19"-672,21 0 1441,-2 0-545,1 0-512,19 0-577,-19 0-351,0 0-162,-1 0-159,-19 0-609,0-19-1281,-20 19-2946</inkml:trace>
  <inkml:trace contextRef="#ctx0" brushRef="#br0" timeOffset="98916.6577">17547 9299 12139,'-19'60'1441,"19"-40"-576,0 19 1249,0 1-32,0 0-769,0 0-800,0 0-417,0-1-96,19-18-320,-19 18-737,20-39-1346,0 20-5220</inkml:trace>
  <inkml:trace contextRef="#ctx0" brushRef="#br0" timeOffset="99451.6883">18182 9319 13612,'0'0'2339,"0"-20"-1507,0 20 225,0 20 64,0 0 353,21 0-513,-1 0-481,18 19-127,-17-18 31,19 18-288,-1-19-32,-19 20 0,20-20-544,-20 0-289,-1 0-608,1-20 224,0 0-929,-20 0-1218,0 0-1632,0 0-3268</inkml:trace>
  <inkml:trace contextRef="#ctx0" brushRef="#br0" timeOffset="99638.699">18460 9279 7142,'-19'20'6438,"19"0"-5765,-20 0 384,20 20 416,-20-1-95,-20 1-674,21 0-479,-1 0-65,0 0-256,0-20-321,20 20-512,-21-1-704,21-19-1442,21-20-3523</inkml:trace>
  <inkml:trace contextRef="#ctx0" brushRef="#br0" timeOffset="99919.7151">18599 9517 13773,'21'0'416,"-1"0"417,0 21 672,-1-21-640,1 0-321,-20 20-287,20 0-225,-20-20 0,0 20-64,-20-1 32,20 2 32,-20-21 96,1 19 160,19-19-128,0 20 97,0-20-289,0 20 32,19-20 96,1 0-128,0 0-353,0 0-640,19 0-993,-19 0-1825,0-20-5894</inkml:trace>
  <inkml:trace contextRef="#ctx0" brushRef="#br0" timeOffset="100237.7332">18798 9081 13388,'40'-20'929,"-20"20"-961,-1 0 384,1-20 930,0 20-257,0 0-705,1 20-320,-21 0-32,0-1 32,0 2-160,-21 18-161,21-19 161,0 20 160,-20-40 32,20 20 128,0-20 225,0 20 63,0-20 193,20 0 31,-20 0-127,21 0-321,17 0-160,-18 19-384,1-19-321,17 0-448,-17 20-1473,-1-20-6311</inkml:trace>
  <inkml:trace contextRef="#ctx0" brushRef="#br0" timeOffset="101225.7898">19612 9220 10954,'-20'0'1665,"1"0"-479,19 0 1216,-20 0-705,20 0-640,0 0-480,0 0-225,0 0 321,0 20-96,0-20-129,20 20 96,-1-1-63,1 1-289,0 0 0,0 0-160,19 0-64,-19 0 64,20-1-32,-1 1 32,1 1-128,1-2 96,-3-19-64,3 20 64,-21-20-32,-1 0 64,-19 0 0,20 0 0,-20 0 32,-20 0 0,20 0-192,-19 0 128,-21 0 32,19 20-160,-17-20 192,-3 19-192,21-19-32,-19 21 96,-1-21 0,20 20-96,-19-20 96,19 20-737,0-20-288,0 0-641,0 20-288,20-20-2498</inkml:trace>
  <inkml:trace contextRef="#ctx0" brushRef="#br0" timeOffset="101470.8038">20088 9598 10986,'40'0'1569,"-40"0"-1216,0 19 1408,-20 2-255,-19-21-769,-1 19-161,0 1-31,1 0-33,-22 0 193,23 0-225,-3-20-416,2 20-32,19-20-224,0 0-609,20 0-544,0 0-1281,0 0-2756</inkml:trace>
  <inkml:trace contextRef="#ctx0" brushRef="#br0" timeOffset="101852.8256">20545 9240 11178,'20'-40'545,"-20"40"1120,0 0 994,0 0-1506,0 20-320,0 0-1,0 19 33,0-19 0,0 20-160,20 0-97,-20 20-31,0-21-193,0 21 65,0 0-257,19-1 0,-19-19-128,20 20-224,0-21-417,0-19-928,-20 0-545,21 0-1794</inkml:trace>
  <inkml:trace contextRef="#ctx0" brushRef="#br2" timeOffset="108942.2311">9150 9041 10345,'0'0'1666,"0"0"-97,0 0-159,0 0 191,0 0-352,0 0-608,0 0-385,0 0 65,20 20 191,0 0-64,19 20-159,1-1-65,-1 1-96,22 0-32,-2-1-32,1 1-64,-1-20-32,1 0-320,-21 0-161,-19-1-223,21-19-321,-23 20-545,-18-20-1024,0 0-1859</inkml:trace>
  <inkml:trace contextRef="#ctx0" brushRef="#br2" timeOffset="109173.2443">9626 9001 14189,'0'0'993,"-19"20"-737,-1-20 128,-20 40 449,1-1 96,-1 1-512,20 20-289,-21-20-128,41 19-257,-18-19-191,18-20-289,0 19-320,0-39-1601,18 20-4517</inkml:trace>
  <inkml:trace contextRef="#ctx0" brushRef="#br2" timeOffset="109403.2575">9885 9260 14669,'20'19'385,"-20"-19"-1,0 40 833,0-20-32,0 20-448,19-21-641,-19 1-96,0 1-256,20-2-192,-20 1-417,20-20-641,0 0-1280,0-20-4806</inkml:trace>
  <inkml:trace contextRef="#ctx0" brushRef="#br2" timeOffset="109743.277">9984 8684 6854,'39'-21'7239,"-19"2"-7207,0-2 32,0 21 32,-20 0 609,21 0 224,-21 21-481,18-21-352,-18 40-64,0-21 64,0 1-96,-18 0 0,18 20 0,-21-40 0,21 20 32,0-1 0,0-19-32,0 20 32,0-20 32,21 0 64,-3 0-95,2 0-33,0 0-129,1 0-832,-1 0-1249,-2 20-1761,3-20-4838</inkml:trace>
  <inkml:trace contextRef="#ctx0" brushRef="#br2" timeOffset="110082.2962">10421 9100 11434,'19'21'1474,"-19"-21"-1602,20 0 288,0 0 705,0 0 192,19 0-769,2 0-192,-1 0-160,-1 0-96,-19 0-225,0 0-800,0-21-2082</inkml:trace>
  <inkml:trace contextRef="#ctx0" brushRef="#br2" timeOffset="110298.3087">10559 8962 12555,'0'39'833,"21"1"32,-21-20 224,0 19 224,0 1-256,0 0-608,0 0-353,0 0-32,20-1-96,-20-19-224,20 0-705,-2 0-1121,3-20-2210,-1 0-5093</inkml:trace>
  <inkml:trace contextRef="#ctx0" brushRef="#br2" timeOffset="110558.3236">10936 8962 13965,'20'39'416,"0"-19"-288,1 0 225,-1 0 864,-2 0 32,2-1-833,21 2-224,-21-2-127,19 1-33,-19 0 0,20 0-161,-1 0-415,1 0-353,-20-20-160,1 0-673,-3 0-1793,-18 0-3299</inkml:trace>
  <inkml:trace contextRef="#ctx0" brushRef="#br2" timeOffset="110755.3348">11254 8981 9513,'0'40'2338,"-19"0"-1666,19-1 513,-20-18 545,0 38-449,0-19-960,0 0-257,20-21-128,-20 21-481,20-20-480,20-20-1729,-20 0-3332</inkml:trace>
  <inkml:trace contextRef="#ctx0" brushRef="#br2" timeOffset="111171.3586">11373 8623 10537,'0'0'1186,"0"0"-1058,0 0 576,0 0 674,0 21-129,20-21-576,1 19-417,-1-19-64,-2 21-96,3-21 0,-21 0-96,20 19-32,-20-19 0,0 20 96,-20 0 0,20 0 64,-21 0 64,21-20 1,0 20-65,0-20-64,0 19-32,21-19 32,-21 0-192,20 0-225,0 0-319,-20 0-1250,20 0-2786</inkml:trace>
  <inkml:trace contextRef="#ctx0" brushRef="#br2" timeOffset="111538.3796">11533 9140 4932,'0'20'6246,"19"-20"-5797,-19 20 1152,20-20-256,0 0-320,0 20-320,0-20-321,-1 20-31,1-20 127,0 20-160,-20-20-224,0 20 33,-20-1-97,0 1 0,1 0-32,-21 0 64,20 0-128,20 0 64,-20-1 32,20-19-32,20 20 128,-20-20-96,20 0-64,20 0-705,-21 0-832,21 0-1602,-20 0-4581</inkml:trace>
  <inkml:trace contextRef="#ctx0" brushRef="#br2" timeOffset="111805.3949">12009 9021 12748,'40'0'1025,"-21"0"160,1 0 384,20 0-256,-20 0-416,19-20-576,-19 20-257,1 0-225,-1 0-671,-2 0-2211,-36 0-7079</inkml:trace>
  <inkml:trace contextRef="#ctx0" brushRef="#br2" timeOffset="111957.4036">12049 9180 13644,'39'20'2211,"1"-20"-1603,-1 0-95,1-20 127,1 20 97,-3 0-737,-17-20-1634,-1 20-3010</inkml:trace>
  <inkml:trace contextRef="#ctx0" brushRef="#br2" timeOffset="112209.418">12624 8763 14958,'21'20'288,"-21"0"192,0 19 962,0-19 480,18 20-641,-18-1-545,0 21-255,20-20-193,-20 19-128,0 1-192,0 0-544,20-1-898,-20-19-928,0 0-4677</inkml:trace>
  <inkml:trace contextRef="#ctx0" brushRef="#br2" timeOffset="114707.5609">8932 8604 11947,'0'0'1217,"0"0"-993,0 19-96,0 2 513,20-2 256,-20 2-225,0 18-319,20 21-1,-20-21 96,20 21 1,-20 20-193,19-1-32,-19 1-192,0-1 64,0-19-128,0 19 0,0-20-96,0 1 192,-19-1-32,19-18-32,0-1 385,0 0 31,0-1-160,0-19-192,0 0 1,0 0-65,0 19 96,19-19-64,-19-20-128,20 20 192,-20 0-160,20 0 128,20-20-32,-21 20 32,21-20-64,0 0 0,19 19 64,0-19-128,2 0 64,18 0 0,0 0-32,20 0 160,0 0-224,21 0 192,-1 0-192,0 0 96,1-19-32,18 19 0,1 0-128,1 0 31,-2-20 33,21 20 96,0-20-128,-20 20 96,19-20-96,-18 20-96,-2 0 608,21-20-480,-21 20 96,2-20-32,-21 20 128,21-19-96,-41 19-64,0 0 128,1-20-128,-1 20 64,-20 0-64,-20-20 128,1 20-96,-21 0 32,1-20 32,-20 20-32,1 0 32,-3-20 0,-18 20 32,0-20 64,20 20-96,-20-19-96,0-2 32,0 2 96,0-21 0,21-1 129,-21 2-129,0 0-32,20-21 0,-20 0-96,0 1 0,20-1 32,-20-19-225,18-1 33,-18 1 32,21-1 192,-1 1-32,-20 19 0,20-20-64,-20 40 160,0-19-32,20 39-32,-20-19 64,0 19 32,0-1-192,-20 2 160,20 19-192,-20-20 160,20 20-64,-20 0 32,20 0-64,-21 0 96,3 0 32,-2 0 0,0 0 96,-1 0-128,1 0 96,-19 20 0,-1-20-128,1 0 32,-1 0-64,-19 0 0,-1 0-160,1 0 32,-22 0-32,22 0 128,-40 19-32,20-19 64,0 0 0,-20 0 32,-1 0 32,1 0-64,-20 0 96,20 0-96,-1 0-32,1 0 128,-20 0-32,-1 0-64,1 0 64,0 0-32,-1 0 0,2 0 64,-1 0-64,0 0 32,-1 0-32,1-19 64,-19 19 128,19 0-32,-21-20-128,21 20 64,1 0-64,-1 0-32,-1-20 96,-19 20-160,19 0 257,2 0 31,-1-19 64,20 19-256,0 0-32,20 19-929,-21-19-1345,40 20-6887</inkml:trace>
  <inkml:trace contextRef="#ctx0" brushRef="#br2" timeOffset="120162.8729">5001 4471 1889,'0'0'481,"0"0"95,-20 0-95,20 0 736,0 0 384,0 0-127,0 0-449,0 0-160,0 0 63,0 0-95,0 0-256,0 0-33,0 0 65,0 0 64,0 0-1,-20 0-31,20 0-129,0 0-127,0-20 31,0 20-224,-20 0 0,20 0-96,0 0 65,-19 0-33,19 0 32,-20 0-128,20 0 0,-20 0 32,0 0 0,0 0-32,1 0-32,-1 0-32,0 20 32,20-20 32,-20 0-32,-1 0 0,3 0 0,-2 0 0,0 19 0,-1-19 0,-17 0 0,18 20 0,-21-20 0,21 20-32,-19-20 32,19 0 0,-20 20 0,20-20 0,1 0 0,-1 20 0,0-20 0,0 0 0,-1 0 0,3 20 32,18-20 0,-20 0 0,0 0 64,-1 0-96,1 0 128,2 19-32,-3-19-63,1 0 31,0 21-96,0-21 32,1 19-32,-1-19 32,-20 20-33,20-20 33,1 20 33,-1-20-66,20 0 33,-20 19 0,0-19 0,0 21 0,-19-21-32,19 20 64,-1-20-32,1 19 33,-18-19-33,17 21-33,1-2 33,0-19-32,20 21 32,-20-21-64,20 20 96,-19-20-64,19 19 0,-20-19 128,20 20-160,-20-20 32,20 20 64,-20-20-32,20 20-96,-20 0 96,20 0 96,-19-20-480,-1 19 768,20-19-672,0 20 288,-20 0 64,20-20-128,-20 20-32,20 0 160,0 0-32,0-20-64,-20 20 32,20-1 32,-19 2-32,19-2 64,0 1-160,0 20 128,-20-20-32,20 0 0,0-1 32,-20 2-64,20-1 32,0-1 64,0 1-64,-21-1 0,21 2 64,0-1-64,0 0 0,0 19 32,0-19 0,-20 0-64,20 0 32,0 0 0,0-20 0,0 20 0,0-1 32,0 1-64,0-20 32,-18 20 0,18 0 128,0 1-256,0-21 160,0 19-64,-20 1 64,20-1-64,0 1 64,0-20 32,0 21-64,0-1 0,0-1-64,0-19 160,0 20-32,0-1-96,0-19 96,0 21-64,-21-21 65,21 20 31,0-1-160,0-19 160,0 20-192,0 0 96,21-20-97,-21 20 194,0 0-97,0 0 0,20-20 0,-20 19 64,0 1-64,0 0-32,18 0 96,-18 0-96,0 0 32,0-20-32,20 20 64,-20-1-96,0 2 96,21-2-32,-21 1 0,0 20 64,20-20-96,-20-20 32,20 20 32,-20-1-32,0 2 0,19-1 32,-19-1 96,20-19-192,-20 20 64,0 0 0,20 0 0,-20 0 32,0 0-64,20-1 32,-20 1 96,20-20-192,-20 20 96,19 0 0,-19-20 32,20 20-64,-20 1 64,0-2 32,20 0 0,-20 2-128,0-21 224,20 19-224,-20 2 160,0-2-32,20 1-64,-20-20 64,19 20-96,-19 0 96,20-20-32,-20 20 64,20 0 64,-20-1-31,20-19 63,-20 20 0,21 0-32,-21-20-96,20 20 32,-20-20-64,18 20-32,-18 0-32,20-20 64,1 19-32,-1-19 0,-20 20 32,20-20-64,-1 20 32,-19-20-32,20 0 0,0 20 64,-20-20-32,20 20-32,-20-20 64,20 0-32,-1 20 32,-19-20-32,20 0-32,0 0 96,0 19 64,-20-19-224,20 21 128,-20-21-64,19 0 96,1 0-128,-20 19 64,20-19-32,-20 0 64,0 21-32,20-21 0,-20 19 32,21-19-64,-3 0 160,-18 20-160,20-20 96,1 0 1,-21 0-194,20 20 193,0-20-96,-20 0 64,18 20-32,-18-20 33,21 0-98,-1 0 97,-20 20-32,20-20 0,-20 0 33,20 0-33,-20 0 0,19 19 96,1-19-160,-20 0 32,20 0 192,0 20-64,-20-20 32,20 0 64,-20 20-160,19-20 32,-19 0 0,20 0 32,0 0-64,-20 20-32,0-20 96,20 0-192,-20 20 160,21-20-160,-21 0 288,20 20-288,-20-20 128,18 0-32,-18 19-32,0-19 161,20 0-129,-20 20 96,21-20-128,-21 0 0,0 20 32,20-20 0,-20 0 64,0 20-160,20-20 96,-20 0 0,18 0 32,-18 0 32,21 0-32,-21 20 32,20-20 0,0 0-32,-20 0 0,20 0-32,-1 0 32,-19 0-64,20 0 64,0 0-32,-20 0-32,20 0 96,0 0-32,-1 0 0,1 0-32,-20 0 0,20 0 0,0 0 0,1 0 0,-3-20 64,-18 20-32,20 0 64,0 0-224,1 0 160,-21 0-64,20 0 64,-2 0-96,-18 0 96,21 0 0,-21 0-32,20-20 32,0 20 0,-20 0-96,20 0 128,-1 0-160,-19 0 224,20 0-256,0 0 192,-20 0 0,20-20-448,0 20 704,-1 0-224,-19 0-160,20-20 96,0 20-32,0 0-32,0-19-32,1 19 160,-3 0-96,2-20-64,1 20 96,-1-20 0,0 20-32,-2-20-32,-18 0 32,21 20 0,-1-20-32,0 20 64,0-19-64,-1 19 0,1-20 96,0 0-320,0 20 512,0-20-256,-1 20 32,21-20-96,-20 1 96,0-2-96,-1 2 96,1 19-32,0-21 32,1 2-96,-1 19 128,-2-20-64,2 0 96,1 20-192,-1-20 32,0 0 96,-1 0-96,1 1 64,0-1-64,0 0 160,19 0-192,-19 0 96,0 0-32,0 1 32,0-1-256,1 0 480,-3 0-192,-18 20 0,20-20-64,0 0 32,1-20-128,-21 21 96,20-2-32,-2 2 64,-18-21-128,21 20 160,-1 0-128,-20 0 96,20 0 0,0 1 0,-20-21 32,19 20 96,1 0-288,-20 0 127,20 1 66,-20-1-130,0-1 161,20 2-224,-20-1 192,0 0 0,20 1 64,-20-2-160,0 1 64,0 1 97,0-2-1,0 2-32,0-1-96,0 0 64,0 0-32,19 0 0,-19 0-64,0-19 128,0 19-64,0 0 32,0 20 64,0-20-32,0 0-32,0 0 32,0 1-64,0-1 0,0-1 96,0 2 160,0-20-224,-19 19 96,19-1 1,0-18 31,0 19-224,-20-20 96,20 20-32,0-20 32,-20 21 0,20-21 0,-20 20-32,20-20 64,-20 20 0,1-19-128,19 19 256,-20-20-128,0 20 32,0 1 0,-1-1 0,21-20-192,-18 20 128,-2 0 64,-1 1-224,21-22 160,-20 22-160,-18-21 224,17 20-96,1 0-64,-20-20 224,20 20-192,-19 0 160,19 1 65,0-1-578,0 0 1026,1-20-513,-21 20-96,19 1-32,1-1 32,2-1-96,-23-19 96,21 21 0,-19-22 0,-1 22-64,20-21 32,-19 21 32,-1-2 0,0 2 64,1-1-128,-22 0 128,23 0 32,-3 20-64,-18-20-96,19 20 64,0-20-32,1 20 0,-1 0 0,1 0 0,-1-19 97,-1 19-194,3-20 33,-3 20 128,3 0-128,-3 0 0,1 0 0,1 0-96,-1 0-320,1 20-161,19-20-128,-20 19-544,19 1-577,3 0-1505,-2 0-7623</inkml:trace>
  <inkml:trace contextRef="#ctx0" brushRef="#br2" timeOffset="123634.0715">5716 4352 8071,'0'19'513,"0"-19"-289,0 20 929,-20-20-192,20 0 640,0 0-448,0 0-736,0 0-97,0 0 321,0 0 63,0 0 97,0 0-32,20 0-96,-20 0-65,0-20-127,0 20-193,20-19-32,-20-2-64,19-19-160,-19 1 128,40-1-95,-20-19 31,19-1 0,1-20-192,19-19 96,-18 0 64,38-1-32,-19-19 224,19 20-32,0-20 64,0 19-127,-18 21 63,-22 0-288,1 18 96,-20 22-32,0 19 0,-1 0-32,-19 0 0,0 20-257,20 0-191,-20 0-257,0 0 225,0 20-33,0 0 513,0 20-32,20-1 64,-20 2 0,20-2 32,0-20 32,-1 22-64,1-41 0,0 20 32,0 0 64,1-20-32,-3 0 129,2 0 31,1 0 32,-1-20-96,18 0-128,-17 0 32,-1-20-64,0 1 128,19 18-160,-19-19 32,0 21 32,0-1-96,-20 0-32,20 0-608,-20 20-1859,0 20-5957</inkml:trace>
  <inkml:trace contextRef="#ctx0" brushRef="#br2" timeOffset="124148.1009">5617 4192 9160,'0'0'385,"0"0"-353,0 0 320,0 20-320,0 0 480,0 0 65,20 0-97,-20 20 481,0-21 353,19 21 127,-19-20-352,20 0 384,0 0-544,0-20-128,0 20-321,19-20 161,-19 0-160,0 0-225,19-20-64,-19 20-96,0-20 0,1 0-576,-1 20-641,-20-20-513,18 1-2690</inkml:trace>
  <inkml:trace contextRef="#ctx0" brushRef="#br2" timeOffset="125069.1535">7423 2682 2850,'0'-20'11307,"-20"1"-11115,0 19 224,20-21-31,-19 21 576,19 0 416,-20 0-544,20 0-449,-20 0-160,20 0 193,0 0 31,0 0-416,0 0 160,0 0-127,0 0 31,0 21 192,20-2-224,-20 21 64,20-21-128,-1 22-64,1-2 192,0 1-96,0 0-64,-20 0 96,20-21-32,-20 21 0,19-40 0,-19 20-32,0-20 0,0 0-32,0 0-64,0 0-128,-19-20-481,19 0 129,-20 0-65,20-19 129,-20-1-225,0-1 160,0 3 65,-19-2 160,19 0 352,-21 0 128,23 0 192,-2 20 289,20 1-97,0-1-480,20 0-32,-2 20 96,23-20-32,18 20 128,1 0-224,-1 0 96,2 20-256,18 0-128,-41 19 32,3 2 63,-21-2 97,0 21 192,-20-20 321,-20 19 351,-20-19 161,1 0-160,-2-21-417,1 21-160,1-40-384,19 20-448,0-20-962,20-20-3074</inkml:trace>
  <inkml:trace contextRef="#ctx0" brushRef="#br2" timeOffset="125459.1759">7820 2742 14061,'-20'20'1121,"20"-20"-1217,-20 0 320,40 0-288,-20 0 256,20 0 353,0 0-129,20-20-320,-21 20-192,21-21 96,-20 2 0,1-1 0,-21 0 128,18 1 32,-18-2 193,-18 1 223,-3 1-191,1 19-225,0 0-192,-19 0 128,19 19-96,0-19 64,0 20 128,20 1-224,0 18 160,0-19 64,20-1 289,0 2-193,19-1-96,-19 0 32,20-1-95,-1-19-129,2 0-193,-21 0-479,18 0-642,-17-19-1825,19-1-6374</inkml:trace>
  <inkml:trace contextRef="#ctx0" brushRef="#br2" timeOffset="125676.1883">8197 2543 15502,'-19'0'320,"-1"0"1122,0 20-481,0 0-96,20-1 160,0 1-609,0 1-192,20 18-128,0-19-32,19-1-192,1-19-160,0 21-385,-1-21-31,1-21-257,-1 2-545,-19 19-1793,0-20-3011</inkml:trace>
  <inkml:trace contextRef="#ctx0" brushRef="#br2" timeOffset="125806.1957">8435 2563 10345,'21'20'481,"-21"-1"223,20 1-159,-2 20-385,-18-20-160,20 0-608,1-20-1058,-1 19-1217,0-19-2978</inkml:trace>
  <inkml:trace contextRef="#ctx0" brushRef="#br2" timeOffset="125936.2031">8456 2464 11851,'-41'-20'2594,"41"20"-1217,-20 0-416,20-20-1057,20 20-1473,-20 0-2307</inkml:trace>
  <inkml:trace contextRef="#ctx0" brushRef="#br2" timeOffset="126259.2216">8713 2444 14701,'0'0'3011,"0"-20"-3363,0 20 512,-19 0-160,-1 20 0,20-20 128,-20 0-128,20 20-32,0-1-32,0 1 96,20 0 32,19 0-96,-19 0-96,20-20 0,-19 0 64,17 20 32,-18-20 32,-20 19-64,0-19 224,0 20 128,0-20 0,-20 21-191,0-2-161,-19-19-193,19 20-127,0-20-737,20 0-1153,-20-20-2050,20 1-5221</inkml:trace>
  <inkml:trace contextRef="#ctx0" brushRef="#br2" timeOffset="126412.2304">8852 2424 12491,'21'40'513,"-21"-40"896,20 19-384,-20 1-833,18 0-160,3-20-832,-21 20-1346,20-20-1858,0 0-4292</inkml:trace>
  <inkml:trace contextRef="#ctx0" brushRef="#br2" timeOffset="126534.2373">8873 2286 11530,'0'0'-2594,"0"0"-1762,0 19-223</inkml:trace>
  <inkml:trace contextRef="#ctx0" brushRef="#br2" timeOffset="126779.2514">9071 2483 5605,'20'20'192,"-1"0"513,1-20 672,0 0 577,0-20-865,0 0-545,-1 1 1058,-19-1 192,0 0-737,0 0-353,-19 1-255,19-2-385,-40 2-224,20-2-321,0 21-2081,20 0-3812</inkml:trace>
  <inkml:trace contextRef="#ctx0" brushRef="#br2" timeOffset="127027.2655">9308 2424 11370,'0'20'1730,"0"-20"-129,0 0 65,0 0-1025,20-20-513,-20 0-128,21 1-64,-1-2-129,18 2 65,-17-2 160,-1 21 353,0-19-65,0 19 321,-20 0 191,20 19-127,-1-19-385,-19 21-127,20-2-193,-20-19-929,0 21-1538,0-21-7302</inkml:trace>
  <inkml:trace contextRef="#ctx0" brushRef="#br2" timeOffset="127488.2919">9150 2424 3459,'0'-20'2338,"0"20"801,0 0-641,0 0-864,-20 0-129,20-19 1,0 19-770,-20 0-383,20 19-225,-19 1 192,-1 0 97,0-20-129,20 20-288,0-1-160,0 1-641,20 20-1858,-20-40-7814</inkml:trace>
  <inkml:trace contextRef="#ctx0" brushRef="#br2" timeOffset="128135.3289">7563 3159 3106,'0'0'10602,"18"19"-10762,2 22 128,0-1-128,1 19-32,-1 1 224,19-1-32,-19-19 32,0 0 32,0-1 256,-1-18 193,-19-2 288,0-19 320,0 0 448,0-19-608,0-2-448,-19 1-449,19 1-128,0-21-161,19 20-543,1-20-257,20 40-609,0 0 129,-1 0 640,-19 0 352,0 20 161,1 0 416,-21 0 256,0 0 801,0 0 321,-21-1-385,-19 1-545,20-20-480,1 21-512,-1-21-1346,0 0-1985,0 0-5863</inkml:trace>
  <inkml:trace contextRef="#ctx0" brushRef="#br2" timeOffset="128423.3454">8097 3298 14862,'21'0'1249,"-21"0"-961,0 0-192,-21 20-128,21 0 320,0 0 225,0 20-321,21-21-96,19 1-32,-20 0 160,19-20 97,-19 0-1,20 0-32,-21-20 129,1 20 95,-20-20 161,0 1 192,-20-1-161,1 0 1,-1 0-385,-20 0-256,1 20-192,19-20-288,0 20-1026,0 20-511,20-20-1443,0 0-4996</inkml:trace>
  <inkml:trace contextRef="#ctx0" brushRef="#br2" timeOffset="128872.3711">8415 3259 16143,'0'0'448,"0"19"-512,-20 1 320,20 0 1,20 0 255,-20 0-416,20 0 64,1 0-288,-1-20 64,-2 0 32,2 0 160,1-20 32,-1 0-63,-20 0 63,0 0 64,0 0-128,0 0-128,0 1-96,0 19-32,0 0-161,0 0-319,0 0 223,20 19 257,-1-19 128,-19 20-32,20 0 64,0 0 0,0-20 64,-20 20 0,20-20 96,-20 0 129,0 0 383,0 0-95,0 0-449,0-20-128,0 0-64,20 0-32,-20 20 96,0-20-128,19 20 64,-19 0 32,20 0 288,0 0-96,0 0-128,1 0-64,-3 20-320,2-20-865,0 20-1506,1 0-3491</inkml:trace>
  <inkml:trace contextRef="#ctx0" brushRef="#br2" timeOffset="129274.3941">8952 3099 960,'-20'0'7560,"-1"0"-7624,3 21 672,18 18 385,0-20 673,0 22-545,0-1-513,18-21-191,3 1-1,-1 0-32,20-20 1,-21 0 95,1 0-95,0-20 63,-20 0 64,20 1-31,-20-21-129,0 20 65,-20-20-161,0 1-160,0-2-192,1 2-256,-1-1 384,-20 20-417,19-20 161,3 21-64,-2-1 288,20 20 32,0 20 32,0-1 224,20 21-32,-2 0 1,23-1 95,-21 1-64,19 0-192,1-20-128,0-1-256,-21 2-353,21-1-512,-20 0-1089,0-20-2626</inkml:trace>
  <inkml:trace contextRef="#ctx0" brushRef="#br2" timeOffset="129678.4171">9328 2960 10153,'-38'20'609,"17"0"800,1 20 0,20-1-224,0-19-416,0 20-545,20-20-448,1-1-96,17-19 224,-17 0-32,-1 0-97,0 0-223,-2-19 32,-18-1 352,0 1 160,0-2 32,0 1-128,-18 0-128,18-19-257,-20 19-1248,20 0-1442,0 20 1666,0 0 1344,0 0 674,0 20 352,20-20-641,-20 20-224,18 0 225,3-1 479,-1 1-736,0 0-448,0-20-64,0 0 416,-20 0 224,19 0 288,-19 0-480,0-20 64,-19 0-128,19 20-448,0-19-1314,-20-1-2306</inkml:trace>
  <inkml:trace contextRef="#ctx0" brushRef="#br2" timeOffset="130191.4464">9587 2901 6918,'20'20'2338,"-20"-1"-448,0-19 224,0 20-288,19 0-417,-19 0-896,20 0-385,-20 0-160,20-1-160,1-19 63,-1 0 33,-2-19 0,2-1-32,1 0 128,-21 0 32,20 0-32,-20 0 0,0 1-32,0-1-64,0 0-160,0 0 192,0 20-64,0-20-257,0 20-287,20 20 479,-1 0 354,1 0-33,0 19 64,0 1 192,19 0 129,-19-1-353,0 22-64,0-42 0,-20 20 96,0-18 385,0 19 159,-20-20 33,-20-1 256,1-19 32,-1 20-384,1-20-321,-22 0-224,23 0-96,-3 0-384,1 0-1025,40 0-1122,-19 0-7142</inkml:trace>
  <inkml:trace contextRef="#ctx0" brushRef="#br2" timeOffset="130710.4762">9448 2980 6342,'0'20'384,"0"0"0,20-20 737,-20 0 417,20 20 127,0-20-736,-20 0 0,0 0 224,0 0 385,0-20-353,0 20-641,0-20-159,0 0-193,0 0 0,-20 0-96,20 1 32,0-1-96,0 0 96,0 0 161,20 20 31,-1-20 128,-19 20-352,20 0-192,20 0-576,-20 20-1218,-20-20-4836</inkml:trace>
  <inkml:trace contextRef="#ctx0" brushRef="#br1" timeOffset="134908.7163">7581 4590 9737,'0'0'1697,"-18"0"-1440,18 0 864,0 0-192,0 0-705,0 0-32,0 19-32,18 21-96,-18-20-64,0 0 64,20-1 32,0 2 32,1-1-32,17-20 129,-17 0 287,-1 0 33,20-20-97,-21-1 33,-19 2 31,20-1-160,-20 0 33,0 1-289,0-2-128,0 21 64,0-19-320,0 19-161,0 19-223,0 2 479,0-2 161,20 40 32,0-18-32,0 18 64,19-18-32,-19-2 32,0 1 0,0 0 193,1-1-33,-21-19-160,0 0 672,0 0-223,-21 0 95,1 0-127,-20-20-225,1 0-64,-1 0-96,20 0-32,-19-20-320,-1 20-128,20-20-769,20 0-1378,-21 0-2882</inkml:trace>
  <inkml:trace contextRef="#ctx0" brushRef="#br1" timeOffset="135125.7287">8097 4649 17360,'21'0'96,"-1"-19"897,0 19 288,19-21-864,-39 21-257,20 0-417,0 0-1024,0 0-1666,-20 0-4067</inkml:trace>
  <inkml:trace contextRef="#ctx0" brushRef="#br1" timeOffset="135262.7366">8158 4768 13324,'20'21'449,"-1"-21"1825,21 0-705,0 0-800,-1-21-385,1 21-512,-1-19-1089,-19 19-3203</inkml:trace>
  <inkml:trace contextRef="#ctx0" brushRef="#br1" timeOffset="135464.7481">8575 4471 15566,'0'59'353,"19"-19"992,-19 20 993,0-21-1089,20 21-608,-20-21-513,20 1-160,0 1-449,-20-22-960,20 1-865,0 0-4292</inkml:trace>
  <inkml:trace contextRef="#ctx0" brushRef="#br1" timeOffset="137960.8909">1726 4352 5285,'0'-21'6438,"0"21"-5349,0-19 512,-21-2 33,21 21-321,-20-19-640,20 19-673,0 0-161,-18 19 129,18 2 96,0-2-32,0 21 1,18 0-33,23-20 96,-21 20-32,18-21-32,3 1 96,-21-20 128,19 0 96,-19 0 1,0-20-161,0 1-160,-20-1-160,0-20 0,-20 20-321,20 0-191,-20 1-674,20-2-864,0 21 1025,0 21 961,20-2 160,0 21 64,0 0 0,-1-1 32,21 21-64,-20-1 449,1 1 191,-1-21 609,-20 2 289,0-22-289,0 21-128,-20-19-384,-1-1-257,1-20-352,-20 0-160,21 0-160,-21 0-609,0 0-800,1-20-2211,19-20-9865</inkml:trace>
  <inkml:trace contextRef="#ctx0" brushRef="#br1" timeOffset="138083.8979">2183 4312 7559,'39'-21'-4100</inkml:trace>
  <inkml:trace contextRef="#ctx0" brushRef="#br1" timeOffset="138255.9078">2201 4451 15118,'0'20'640,"0"-20"161,21 0 1185,-21-20-993,20 20-352,0-20-513,19 20-192,-19-20-865,0 20-1281,0 0-4837</inkml:trace>
  <inkml:trace contextRef="#ctx0" brushRef="#br1" timeOffset="138443.9185">2560 4113 15758,'0'19'64,"0"2"1090,20 18 383,-20 1-736,18 0-609,-18 19-64,21-19-320,19 0-769,-20 0-1601,-1-1-4677</inkml:trace>
  <inkml:trace contextRef="#ctx0" brushRef="#br1" timeOffset="138854.942">2122 4371 4035,'-20'0'6022,"40"0"-5926,1 0 2274,-1-19-1024,0-2-482,-2 2-255,3 19-545,19-21-1089,-20 21-4900</inkml:trace>
  <inkml:trace contextRef="#ctx0" brushRef="#br1" timeOffset="139671.9888">1944 7471 7815,'0'20'769,"20"-20"704,-20 19 673,0-19-833,0 0-512,19 20-256,-19-20-225,20 0 0,-20 0 65,20 0 31,-20 0-192,20 0-64,-20 0 32,21-20-159,-21 20-66,0-19-63,0-1 32,0 20-224,0-20-192,0 0-257,0 0 160,0 20 65,0-20 31,0 40 481,20 0 97,-2 0 191,23 39 160,-21-18-31,18-1 31,-17-2-96,-1-17 161,0 19 256,-20-20 95,0 0 97,-20-20 0,20 19-256,-41 1-129,23-20-223,-22 0-129,19 0-256,1-20-288,2 20-609,18-19-449,-20 19-1472,20-40-3684</inkml:trace>
  <inkml:trace contextRef="#ctx0" brushRef="#br1" timeOffset="139835.9982">2262 7332 11915,'39'0'192,"-19"0"-128,0-20 1057,-20 20-320,40 0-129,-21-20-575,1 20-194,0-20-383,0 20-1282,-20 0-2498</inkml:trace>
  <inkml:trace contextRef="#ctx0" brushRef="#br1" timeOffset="139974.0061">2381 7352 4868,'-20'39'6022,"20"-19"-5189,20-20 1633,-1 20-288,1-20-961,0 0-160,21-20-352,-3 20-417,-18 0-384,21-20-1249,-23 20-2147</inkml:trace>
  <inkml:trace contextRef="#ctx0" brushRef="#br1" timeOffset="140176.0176">2758 6994 17904,'0'40'-96,"0"-20"577,0 19 1665,0 1-833,20 0-608,-20 20-513,19-21-64,-19 21-480,20-20-737,0-1-993,0 1-1410,-20-20-9224</inkml:trace>
  <inkml:trace contextRef="#ctx0" brushRef="#br0" timeOffset="144019.2374">4961 4829 3299,'0'0'352,"0"0"225,0 0 544,0-21 256,0 21-128,0-19 545,0 19 320,0 0 96,-20-21-192,20 21-289,0 0-543,0 0-418,0 0-608,0 0-128,-19 21-64,19-21-32,0 19 96,19 2 0,-19-1-64,20-1 0,-20 1 225,20-20-161,0 20 32,1-20-64,-3 0 160,-18 0 64,20 0-128,-20 0 96,20 0 32,-20-20-159,0 20-65,0-20-289,0 20 1,0-19-192,0 19-161,0 0-288,0 0-128,21 0 64,-21 0 320,20 0 417,-20 39 192,0-19 192,18 0 257,3 20-289,-21-1 96,20 1-160,-20-20 128,0 20 0,0-21 96,0 21 225,0-40 95,-20 20 65,-1 1 0,3-21-161,-2 0-224,-1 0-31,-19 0-33,22-21-96,-3 21-192,1-20-128,20 20-161,-20 0-319,20 0-482,0-19-1504,20 19-2499</inkml:trace>
  <inkml:trace contextRef="#ctx0" brushRef="#br0" timeOffset="144280.2524">5398 4888 14958,'20'0'1025,"1"0"961,-3-20-865,2 20-673,-20 0-128,21 0-352,-21 0-352,20 0-1442,-20 20-1825,0-20-4037</inkml:trace>
  <inkml:trace contextRef="#ctx0" brushRef="#br0" timeOffset="144409.2597">5398 4987 9416,'0'40'2499,"0"-40"-2243,20 0 1217,1 0-352,-3 0-352,2 0-577,1 0-1024,-1 0-3525</inkml:trace>
  <inkml:trace contextRef="#ctx0" brushRef="#br0" timeOffset="144784.2812">5676 4948 10025,'-20'0'641,"20"0"-65,-19 20 833,19-20-352,-20 19 481,20 21-962,0-20-287,20 0-97,-1 20 0,1-21 64,0 2 161,0-2-33,0-19 193,-1 0 95,21 0-31,-20-19-97,0-2 65,-20 2-64,19-1-193,-19 0-64,0-20-96,0 20 65,-19 0 127,-1 1-512,0-1 800,-20 0-608,21 20-256,-1 0-576,0 0-1122,0 0-512,0 0-2819</inkml:trace>
  <inkml:trace contextRef="#ctx0" brushRef="#br0" timeOffset="145844.3418">4902 4768 8103,'0'-19'961,"0"19"1345,0 0-384,0 0-545,0 0-320,0 0-32,0 0-224,0 0-288,0 0-1,0 0-192,0 0-159,0 0-129,0 19-96,20 2 96,-20-2-64,19 22 96,1-22 0,0 1-32,21 0 96,-23-20 96,2 20 224,0-20-159,1 0-1,-1 0 32,-2-20 33,3 20-97,-21-20 32,0 0 32,0 1-127,0 19-129,0-20 0,-21-20-160,21 19-193,-18 2 193,-2 19 0,20-20-64,-21 20 0,21 0 64,0 0-160,0 0 31,0 0-63,0 0 32,0 0 128,0 20 96,0-1-32,0 2 32,0-2 64,0 2-96,0 18 128,21 1-64,-21 0 96,20-1-256,-20 1 288,18-20-288,-18 20 95,21-1 97,-21 1 1,0-20-66,0 1 66,0-2 191,0 21 256,0-40-224,0 19-127,0-19 95,0 21 64,-21-21 64,21 0-127,-18 0 63,-2 0-96,-1 0-64,1 0 32,-18-21-96,17 21-96,1 0-32,0-19 32,0 19-32,1 0-32,19 0 64,-20 0 64,20-20-32,0 20 0,0 0-128,-20 0-224,20-20-289,0 20-160,0 0-256,0 0-608,0 0-962,0 0-480,20 0-4292</inkml:trace>
  <inkml:trace contextRef="#ctx0" brushRef="#br0" timeOffset="146904.4024">4803 4729 1153,'0'0'5413,"0"0"-5830,0 0 930,0 0 928,0 0-128,0 0 97,0-21-770,0 21-255,0 0 608,20 0 256,-20 0-673,0 0-480,0 0 1,0-19 191,0 19 160,0 0 65,0 0-33,0 0 129,0 0-1,19 0-512,-19 0-96,0 19 97,0-19 31,0 21-96,20-1 32,-20-20 32,0 19-128,20 2 96,-20-2 64,0 2 0,20-1 0,-20-1-32,20 1-64,-20 0 129,19-20-129,-19 20-32,20-20 64,0 0 32,0 20-32,1-20 0,-3 0 32,2 0-32,0 0 0,1-20 32,-21 20-128,20-20-64,-2 20 0,-18-20 64,0 20-224,21-20 192,-21 1 0,0 19-97,0-20 65,0-1 96,-21 2-160,21-2-64,0 2 128,-18-1-32,18 20 0,-20 0-1,20-21-31,0 21 32,-21 0 0,21 0-32,0 0-64,0 0-1,0 21 97,0-21 64,0 20 0,0-1 32,0 2 0,0-2 0,0 22 0,21-2 32,-21 1-32,0 0 32,20-1 0,-20 21-160,0-20 128,0 19 0,18-18 32,-18-2 32,0-19 160,0 20-64,0-40 64,0 20 129,0-20 127,0 19 129,0-19 127,-18-19-191,18 19-257,-20-20 32,-21 20-224,21-21-64,-19 2 161,19-1-1,-20 20-224,21 0-64,-1 0-33,0 0-287,0 0-449,20 0-768,0 0-482,0 0-1920</inkml:trace>
  <inkml:trace contextRef="#ctx0" brushRef="#br0" timeOffset="155862.9148">17786 6120 12780,'0'0'2370,"0"20"-2274,0-20 0,0 20 769,0-1 480,0 21-256,20 1-384,-20 18-225,20 1-127,0-21 31,-1 1-96,1 0-128,0-1-128,0 1-32,0-20-96,-1-20-320,-19 21-289,0-21-352,0 0-672,0 0-2948</inkml:trace>
  <inkml:trace contextRef="#ctx0" brushRef="#br0" timeOffset="156178.9329">17627 6379 13612,'-20'19'1890,"20"-19"-833,0-19-160,0 19-256,20-20-1,-1-1-127,1 2-321,-20-1-32,20-19 0,0-2 128,-20 1-159,0 1 63,0 19-32,0 0 32,0 0 0,0 20-96,21 0-128,-3 0 0,2 0 32,21 20 128,-1 0-192,-1 0 128,1 0 33,-1-1-65,1 2-32,0-21-129,-21 0-415,1 0-833,0 0-1314,-20 0-4708</inkml:trace>
  <inkml:trace contextRef="#ctx0" brushRef="#br0" timeOffset="156771.9668">20883 6100 13869,'0'0'1633,"0"0"-1601,0 20 545,0 0 800,19 0-64,1-1 129,-20 21-578,40 1-479,-20-2-65,19-19-160,1 20-128,1-1 64,-23-19-32,23 0-96,-1 0-96,-21 0-192,1 0-321,-20-20-384,0 0 97,0 0-898,0 0-2402</inkml:trace>
  <inkml:trace contextRef="#ctx0" brushRef="#br0" timeOffset="157073.984">20744 6398 16111,'-41'0'1633,"23"0"-1216,18-19 63,0-1 33,-21-1 319,21 2-63,0-1-384,0-19-289,21 18-96,-3 1 32,2-20 0,1 21-96,19-1 64,-1 20-32,-19-20 64,20 20-32,-1 0 0,1-20 0,19 20 64,-39 0-96,21 0 0,-3 0-129,-18 0-447,1 0-930,-21 0-1985,20 20-9449</inkml:trace>
  <inkml:trace contextRef="#ctx0" brushRef="#br0" timeOffset="178739.2233">22570 3974 9032,'0'-20'2018,"0"20"-160,0 0-1,0 0-511,0-20-193,0 20-320,0 0-609,0 20-128,0-20 320,0 40 193,20-21-97,-20 22 1,0 18-33,0 0-31,0 21-65,0-20-96,0 19-159,-20-19-1,20 19-32,0-19-32,0-1 0,-20-19-96,20 0 0,0-1-128,0-18-129,-20 19-159,20-20 0,0-20-225,-19 19-160,19-19-288,0 0-513,0-19-2754</inkml:trace>
  <inkml:trace contextRef="#ctx0" brushRef="#br0" timeOffset="179200.2497">22412 4232 9705,'-20'20'1025,"20"-20"-449,-21 0 802,21 0 319,0 20-159,0-20-321,0 0-481,0 0-31,0 0 256,0 0-256,0-20-225,21 20-96,-1-20-95,-2 0-33,2-20-160,1 0 32,-1 21-64,0-21 0,-20 0 0,19 1-32,1 19 225,-20 0-193,0 0-96,20 20 32,-20-20-160,0 20 95,20 20 33,0-20 32,-1 20 0,1 20 0,0-21-64,0 1 128,21 1-32,-23-2-64,22 1-384,-19 0-1025,-1-1-1346,-20 2-5124</inkml:trace>
  <inkml:trace contextRef="#ctx0" brushRef="#br0" timeOffset="181463.3791">7959 3875 7366,'-20'0'1602,"20"0"0,0 0-417,0 0-128,0 0 256,0 0-352,0 0-481,20 0-127,-20 0 223,21 0 1,-21 0-65,38 0-95,3 0-129,18-21-192,20 2 0,20-1-32,20-20-128,1 0 256,39 1-288,-1-21 128,1 20-32,20-20 160,0 21-96,-21-1 64,-19 0-128,-39 21 65,-1-21-65,-40 40-65,-19-20-223,-20 20-801,-20 0-2178,-20 0-4965</inkml:trace>
  <inkml:trace contextRef="#ctx0" brushRef="#br0" timeOffset="204147.6766">22252 1649 9833,'0'-40'1794,"0"40"-129,0 0-288,0-20-256,0 20-256,0 0-448,0 0-385,20 0-64,-20 20 32,0-20 96,20 20 160,-20 20 32,0 19 225,20 1-193,-20 39-96,0 1-32,0 19-192,0-40 193,0 1-161,19-21-64,-19-19 32,0 0 64,0-20-32,20 0-96,-20 0-289,0-20-191,0 19-257,0-19-800,-20 0-1346,20 0-2659</inkml:trace>
  <inkml:trace contextRef="#ctx0" brushRef="#br0" timeOffset="204478.6955">22133 2305 13741,'-19'0'1281,"19"0"-961,0 0 449,0-19-1,19 19-351,-19 0-385,0 19-64,20-19 288,-20 40 128,20 0 161,0-1-257,0 1-31,19 19-33,-19-39 160,0 20 129,0-21 95,19 1 97,-19 1 256,21-21 128,-23-21 128,23 1-673,-21-19-287,0-1-97,19 0-160,-19 1-224,0 19-353,0-19-768,-20 18-705,19 2-1057,-19 19-8424</inkml:trace>
  <inkml:trace contextRef="#ctx0" brushRef="#br0" timeOffset="244532.9864">22471 12081 1697,'0'0'1730,"0"0"192,0 0 896,0 0-448,0 0-832,-21 0-129,21 0-192,0 0-384,0 0 32,0 0 128,0 0-96,0 0-321,0 0 1,0 0-1,0 0-31,0 0-129,21 0-223,-1 0-65,0 0 128,39-19 0,-19 19-192,39 0-32,20-20 64,21 0-64,-1 20-32,-1-20 0,-19 20 0,-38 0 0,-23 0-32,3 0-192,-41 0-160,20-20-97,-20 20-416,0 0-192,-20 0-352,0 0-833,-19 20-2787</inkml:trace>
  <inkml:trace contextRef="#ctx0" brushRef="#br0" timeOffset="246473.0975">10679 13651 6726,'-20'20'3715,"-1"-20"-2850,3 20 480,-2-20-384,20 0-32,-20 0-224,20 0-32,-21 0-193,21 0-128,0 0 33,0 0-1,0 0-64,21 0 33,-21 0-161,0 0 0,20-20 0,-20 20-32,0 0 1,20 0-1,-2 0 96,3 20 64,-1-20 33,39 0-161,1 0-160,-1 20 64,40-20-96,0 0 32,21 0-32,-1 0 0,21-20 32,-22 20-32,21-20 96,-20 20 0,1-20-160,-1 20 128,-40-20-224,-20 20 96,-18 0-192,-21 0-129,-2 20-159,-18-20-225,-18 0-256,-2 0-288,-1 20-1314,1-20-2946</inkml:trace>
  <inkml:trace contextRef="#ctx0" brushRef="#br0" timeOffset="247706.168">14807 13691 9096,'-18'0'1794,"-2"20"-33,20-20 514,0 0-642,0 0-544,-21 0-288,21 0-192,0 0-129,0-20-192,21 20 97,-1 0-33,18 0 32,3 0-256,38 0 225,20 0-1,0 0-64,41 0-95,-2 0-97,21 0-32,0-20-32,0 0 0,-21 20 32,2-20-128,-41 0 160,0 20-352,-40-19-97,-19 19-255,-19-20-193,-21 20-288,0 0-128,-21 0-545,1 0-1953,0 20-5798</inkml:trace>
  <inkml:trace contextRef="#ctx0" brushRef="#br0" timeOffset="248708.2253">19075 13592 11306,'-18'19'833,"-2"-19"64,-1 0 832,1 0-127,0 0-353,20 0-672,0 0-289,0 0 257,40 0-97,-19 0 0,38 0-95,1 0 31,19-19-64,20 19-127,1 0-65,39 0 64,-1 0-288,22 0 64,-2 0 0,-19 0-64,20-20-33,-40 20-159,0 0-64,-20 0-97,-40 0-511,-18 0-258,-21 0-767,-20 0-3717</inkml:trace>
  <inkml:trace contextRef="#ctx0" brushRef="#br0" timeOffset="297705.0278">2499 9816 5637,'20'-20'1057,"-20"0"320,-20 20-64,20 0 129,0 0 95,0 0-192,-18-19-320,18 19-256,0 0 96,-21-20-64,21 20-161,-20 0-223,0-20-97,0 20-256,1-20-96,-21 20 32,0 0 0,1 0 32,-1 0 32,1 0-128,-1 20 64,-1 0-32,3-20 64,17 20-64,1-20 64,-20 19-64,1 1-32,-1 20 192,-19-20-192,-20 19 0,18 1 32,2-20 0,-20 20 64,19 0-96,21-20 64,-21 19 0,21 1 0,-1-20-32,19 19 0,-17 2 0,18-22 32,-21 21-64,21 0 128,0-20-192,1 20 96,-1-1 32,0 1-64,20-1 96,-20-18 0,0 18-64,1 1 64,-1 0 32,20 0-64,-20-20-96,0 39 96,0-19 0,20-1 96,0 1-192,-19 20 128,19-21 0,0 1 0,-20 20-32,20-20 64,0 0-64,0 19-64,0-19 160,0-1-96,0 21-32,0-20 160,0 19-160,20-19 128,-20 0-32,19 0-32,1 20-32,0-21 32,0 1-32,0 19 64,-1-19 32,-19 0 225,20-1-257,-20 1-96,20 0 32,-20 20 64,20-21-32,19 1 0,-19 0 64,20-1 32,-19 1 448,17 20-543,3-21-1,18 1 32,-19-20 32,0 19-192,-1-18 64,21-1 32,-21 0-97,1-1 33,19-19 96,-18 0-96,-3 0 0,3 0 32,-21 0 0,19 0-160,1 0 0,-20-19 128,0 19-64,19-20 96,-19 0 32,0-1 0,1 2 0,-21-1 0,20 0-32,-20 1 64,18-2 0,-18-18-96,20-1 64,-20 0 32,21 20-32,-21-19 0,0-1 0,0 20 32,0-19 0,0-1-64,0 0 64,0 19 32,0-17-64,0 17-96,0-18 224,0 19-128,0-20 160,-21 1-256,21-1 160,0 0-96,0 1 0,0 19 128,0-20-160,0 20 96,0 0 32,21 1-128,-21 19 64,0-21-64,20 2 160,-20 19-192,20-21 192,-20 2-128,0 19-32,18-21 128,-18 21-96,21 0 0,-1 0 32,-20-19-32,20 19-32,-20 0 64,20 0 0,-20 0 0,19 0-64,1 0 96,-20 0-32,20 0 0,0 0-32,0 0 0,-1 0-32,-19 0 128,20 0-128,0 0 0,-20 0 96,20 0-96,1 19 32,-3-19 32,-18 0 0,20 21 32,0-21-32,-20 0-32,21 19 32,-21-19 96,20 0-192,-20 0 128,0 21-161,18-21 129,-18 19 97,21-19-97,-21 21 0,0-2 32,20-19-32,-20 20 160,0 0-256,0-20 96,0 20 32,20 0 0,-20 0 0,0-20-64,0 19 160,0 1-224,20 0 96,-20-20 0,0 20-32,0 0 128,0 0-160,19-1 160,-19 1-96,0 0 0,0 0 32,20-20-32,-20 20 32,0 0 0,0-20-64,20 19 32,-20 2 0,0-21 0,0 19 32,20 0-128,-20 2 96,20-1 0,-1 0 0,-19-20-32,20 0 96,0 20 0,-20-20-64,20 0 0,0 20 0,-20-20 0,21 0-64,-3-20 64,-18 20-96,20 0 32,0 0 0,1 0-32,-1-20 96,-20 20 0,18-20-32,3 0-129,-1 20 161,-20 0-32,20-21 64,0 21-128,-1-19 288,1 19-352,0-19 256,0-2 33,0 2-290,-1 19 257,1-20-96,0 20 0,0-20 0,-20 20 0,20-20 65,-1-20-33,1 21-32,0-1 96,1 0-64,-1 0-32,-2 0 64,2 20 32,1-39-192,19 19 96,-21 0 0,1 0 0,0 20 0,0-20 96,0 0-128,-1 20-32,1 0 32,0-19-32,0 19 160,0-21-160,-1 2 32,1 19-64,0-21 64,0 21-161,1-19 225,17 19-96,-18-21 224,21 21-256,-21-19 96,-1 19 0,21-20 0,-20 20-32,0-20 96,-1 20-64,1 0-32,-20 0 0,20 0 64,0 0-32,-20 0-32,20 0-32,-1 0 32,1 20 64,0-20 64,0 0-256,1 0 32,-3-20 128,2 20 0,21 0-32,-21-20 64,19 20-32,-19-20 64,20 20-96,-21-20 96,21 1-64,-20-1 0,0 0 160,-1 0-160,1 0 128,0 1-63,0-1-33,1 0 64,-21 0 32,20 0-64,-20-19 64,0 18-64,18-18 0,-18-1-64,20 0 128,-20 20-64,0-20-96,0 20 32,0-19 32,-20 19 32,20-20 32,-18 1 33,-2 19 63,20-20-96,-21 0-96,1 21 96,0-22-192,0 1 96,1 1 0,-1 19 96,0-20-32,0 21-32,0-21 0,-19 20 96,19 0-160,-21 0 96,3-20-32,-3 21 96,-18-1-96,19-1 0,1-18 32,-1 19-256,0-20 256,1 1-64,-1-1-128,1 0 96,-1 0 32,-1 0 0,3 21 0,-23-21-64,22 20 256,-41 0-32,21 0-63,-40 1-290,-1-1 482,1 20-289,-20-20-32,-1 20 64,21 0-32,-20 0-64,1 0-321,-1 0 321,19 0-480,1 0-257,0 20-160,20 0-1345,18-1-2883</inkml:trace>
  <inkml:trace contextRef="#ctx0" brushRef="#br0" timeOffset="298808.0908">1944 10571 11979,'0'0'512,"0"0"-960,-20 0-193,20 0 609,0 21 256,-20-2-159,20 21-65,0-21 96,0 22 128,20-2-64,0-19-32,0-20 289,19 20 479,-19-20 386,0-20-322,1 0-511,-1-19-97,-2-2 161,-18 2-257,0 0-224,0 18-128,0 1-897,0 20-128,0 20 448,20 20 225,1 0-257,19 20 225,-22-21-1,23 1 129,-21 0 352,0-1 96,-1 1 449,-19 0 832,0-20 128,0-1-127,-19 2-257,-1-2-128,-20-19-129,1 20-319,-1-20-65,19 0-448,1-20-480,2 20-481,18 0-608,0-19-1186,-20-2-2882</inkml:trace>
  <inkml:trace contextRef="#ctx0" brushRef="#br0" timeOffset="299320.1201">2420 10551 10249,'0'0'2531,"0"0"-2179,0 0 1730,0 0 256,20 0-1473,0-19-385,1 19-319,-3 0-97,2 0-32,0 0 32,1-21-192,-1 21-193,-2 0-223,3 0-417,-21 0-577,0 0-2241,20 0-7816</inkml:trace>
  <inkml:trace contextRef="#ctx0" brushRef="#br0" timeOffset="299500.1304">2499 10631 4964,'20'20'9898,"-20"-20"-9995,20 0 898,1 0 929,-1 0-897,-2 0-513,3 0-416,-1 0-321,-20 0-768,20 0-1345,0 0-4036</inkml:trace>
  <inkml:trace contextRef="#ctx0" brushRef="#br0" timeOffset="300872.2088">3036 10412 6053,'0'-19'1666,"0"19"-1186,0 0 2275,0 0-1,0-21-1216,0 21-577,0 0-385,0 21-127,0-21 480,0 39-129,20-19-127,-20 20-321,20 0-223,-20-1-1,0 1-32,20 0-96,-20-21-289,0 22-415,19-41-257,-19 19-929,0-19-4804</inkml:trace>
  <inkml:trace contextRef="#ctx0" brushRef="#br0" timeOffset="301801.262">5121 10393 10153,'-20'0'577,"20"0"-641,-21 19 32,21 1 384,0 0 385,0 0-385,0 19-288,21-18 0,-1-2 32,-2 1 224,23 1 161,-21-21 192,19 0 191,1 0-63,-20 0-160,0-21-129,-1 1-63,1 1-65,-20-2-192,0 2-128,0-1-160,0 0-320,-20 20-129,20 0-159,0 0-353,0 20 480,20 0 481,-20 20 64,40-1 32,-20 21 32,1 0 0,-3-1 160,2 1 353,1-21 127,-1 1 1,-20-20 320,0 20 96,-20-20 192,-1-1-160,-17-19-224,17 21-449,-19-21-319,0 0-193,21-21-353,-21 21-448,40-19-224,0-1-640,0-20-1474,0 0-4389</inkml:trace>
  <inkml:trace contextRef="#ctx0" brushRef="#br0" timeOffset="302011.2741">5577 10472 11306,'40'0'3139,"-1"-20"-2114,-19 20 192,20-20-288,-20 20-512,-1 0-353,1-20-128,0 20-737,0 0-1025,-20 20-1825,0-20-5350</inkml:trace>
  <inkml:trace contextRef="#ctx0" brushRef="#br0" timeOffset="302147.2818">5676 10532 12043,'0'19'160,"0"-19"1345,20 20 321,0-20-705,0 0-704,19 0-417,-19 0-321,20-20-736,-21 20-1889,1 0-6151</inkml:trace>
  <inkml:trace contextRef="#ctx0" brushRef="#br0" timeOffset="302501.302">6192 10293 9737,'0'0'800,"-20"0"-992,20 20 897,-20 0 288,1 0-96,19 20-641,-20-1-160,20 1 0,0-1-96,0 1-96,20 1-32,19-22 160,1-19 128,1 20 225,-3-20 511,23-20 257,-22 1-192,1-2 128,-20 1-320,-1-20 128,1 1-224,-20-1-161,-20 20-256,-19-20 33,-22 1-193,2 19 0,1-20-192,-23 40-481,22 0-832,-1 20-1762,1 0-8776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15:52.68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7980 2702 6662,'-21'19'769,"21"-19"-161,0 0-416,0 0-224,0 0 289,21 0 415,-21 0-287,18 21-193,2-21-96,21 0 64,-21 0 32,-2 0 128,3 0 1,19 0 31,-20 0-64,-1 0 33,1 0-33,20 0-128,-20 0 0,19 0-64,1 0-32,-1 0-32,1 0 0,1-21 32,-3 21 129,23 0-193,-22 0 160,21 0 32,-1-19-64,2 19-64,-3 0 64,1 0-96,2 0 32,-2 0-32,20 0 129,-19 0-33,-1 0 0,20 0 0,2 0-64,-22 0-32,1 0-32,19-20 32,-20 20 0,2 0-96,18 0 64,-20 0 0,20 0 32,-19 0-64,19 0 32,0-20-32,21 20-32,-21 0 0,1 0 32,-1-19 32,0 19 0,0 0 0,2 0 0,-2 0 0,0 0-64,0 0 0,0 0 32,2 0 32,18 0 0,-20 0 0,20 0 0,-19 0 32,19 0-32,-20 0 0,20 0 64,-18 19 0,18-19 32,0 0 0,0 0-32,-20 0-64,21 0 32,-1 0-32,-20 0 0,20 0 32,0 0-32,1 0-32,-1-19 32,20 19 0,-20 0 32,21 0 0,-21 0-32,0 0 0,21 0 0,-1 0 0,-20-21 0,39 21 0,-18 0 0,-1 0 0,20 0-64,-21 0 32,2-20 64,19 20-32,-19 0 0,-1 0 0,19 0 0,-19 0 32,1 0-32,19 0 32,-21 0-64,1 0 0,1 0-128,-1 0 0,1 0-64,17 0-1,-17 0 97,-1 0 96,1 0 64,-1 0-32,-1 0 32,1 0 32,1 0-32,-1 0 0,0 0 0,1 0-32,-21 0 32,19 0-32,-19 0 0,20 0-32,1 0 32,-1 0 0,0-19 0,-19 19 0,19 0 0,-1 0 0,1 0 32,-19 0-64,19 0 161,0 0 255,1 0 0,-1 0 1,-20 0-97,19 0 32,1 0-224,1 0 0,-1 0-64,1 0-32,18 0 32,1 0-32,-20 0 65,21 0 95,-22 0 192,1 0 0,21 0-127,-2 0-129,-19 19-96,21-19 0,-21 0-64,19 0 0,-19 0-1,21-19 1,-21 19 128,-20 0-64,1 0 0,-21 0 33,0-20-33,-39 20-33,-1 0-927,-39-20-2019,0 20-9960</inkml:trace>
  <inkml:trace contextRef="#ctx0" brushRef="#br0" timeOffset="1253.0717">1726 5961 3843,'-41'20'5990,"23"0"-5830,-3-20-96,1 20 160,0-20 641,0 0 192,20 19-544,-19-19-321,19 0 64,0 0 224,0 20-159,19-20-33,1 0-160,20 0-96,-1 0 32,2 0-96,-1 0 32,19 0 32,0 0-32,21 0-32,-21 0 64,40 0 0,1 0 0,-1 0-32,20 0 0,-20-20 32,21 20 64,-1 0-96,-20 0 0,21-19 0,-2 19-32,21 0 32,1 0-64,-2 0 32,1 0 32,19 0 0,-18 0 0,18 0 32,22 0 32,-22 0-32,20 0-32,-18 0 32,18 0 0,1 0 33,-20 0 31,20 0 0,-21 0-32,1 0 32,-1 19-96,2-19 32,-2 20-32,-18-20 0,18 20 32,-19-20-32,-19 20 0,-21-20 0,0 20-64,-20 0-897,-20 0-2947</inkml:trace>
  <inkml:trace contextRef="#ctx0" brushRef="#br0" timeOffset="5243.2999">9725 7253 2466,'0'0'1313,"0"0"160,0 0 65,0 0 31,0 0-127,0 0-545,0 0-769,0 0 0,0 0 320,0 0 161,0 19-97,0-19-31,0 20-97,0-20-160,0 20-63,0 0-1,0 20-32,-18-1 0,18-19-32,0 20 0,-20-1 0,20 2-32,0-22 128,-21 2 1,21-2-1,0 0-96,0 2 32,0-1-64,0 0 0,0-20 32,21 0 0,-21 20 32,20-20-31,-2 0-1,2 20 64,1-20-96,-1 0-32,19 0 32,-19 0 0,20 0-64,-1 0 32,1 0-32,0 0 0,19 0 32,-18 0-32,17 0-32,1 0 96,2 0-32,-2 0-32,1 0 32,19 0 0,-20 0 0,2 0-32,18 0 0,-20 0 0,1-20-96,19 20 0,-20 0 96,2 0-96,-3 0 32,22-20 32,0 20 32,-21 0-32,20 0 32,-18 0 32,-2 0-32,20 0 0,-19 0 0,19 0 0,-20 0 0,22 0 0,-2 0 0,20 0 0,-20 0-32,20 0 32,0 0 0,1 0 32,-1 0-96,0 0 128,-20 0-64,20 0-32,2 0 64,-2 0-32,1 0-32,-21 0-32,20-20-64,0 20 64,-20 0-33,0 0 1,-18 0 96,18 0 0,0 0 0,-19 0 32,-1 0-32,0 0 0,2 0 0,-2 0 32,1 0-32,-1-20 0,-19 20 0,19 0 32,-19 0 1,-21-21 191,21 21 0,-19 0 0,-21 0 0,20-19-63,-20 19-65,18 0 0,-18 0 0,0 0 32,0 0 0,0 0 96,0 0 129,0 0-33,0 0 0,-18 0-128,18 0 33,0 0-225,0 0 64,0 0-64,0-19 160,0 19-32,0-21 0,0-19 128,0 1 161,0-1-321,-20-20 0,20 1-160,0-1-513,0 1-608,0 0-1217,-21 38-8456</inkml:trace>
  <inkml:trace contextRef="#ctx0" brushRef="#br0" timeOffset="9447.5403">14649 6179 9064,'0'0'801,"0"0"-609,0 21 1185,0 18 417,0 1-96,20 19-641,-20 1-481,0 0-352,20-1-31,-20 21-33,0-21-96,0-19-32,0 0-32,19-20-64,-19 0-160,0 0-289,0-20-384,0 0-736,20 0-1218,-20-40-4644</inkml:trace>
  <inkml:trace contextRef="#ctx0" brushRef="#br0" timeOffset="9658.5524">14769 6219 13837,'20'60'640,"-20"-20"-255,18 0 223,-18 19 1,20 1-161,-20-1-288,21 22-160,-21-22-448,0 0 31,20-19-63,-20 0-193,20-1-736,-20-19 32,0-20 448,0 0-384,0-20-2883</inkml:trace>
  <inkml:trace contextRef="#ctx0" brushRef="#br0" timeOffset="9961.5698">14669 6299 14573,'20'0'-128,"-1"0"673,21-20 512,1 20-192,-3 0-161,23 20-480,-22 0-352,-19-1 0,0 22 64,-20 18-320,0-19-65,-20 19 257,0-19 192,0 1 96,1-22 192,-1 21-127,20-21 63,20 2 64,-20-21-96,19 19 0,1 1-95,20 0-194,-20-20-319,19 20-225,-19-20-287,0 0-802,19-20-1665,-39 20-6086</inkml:trace>
  <inkml:trace contextRef="#ctx0" brushRef="#br0" timeOffset="10313.5898">15026 6060 11498,'20'0'577,"0"0"-33,0 20 513,-20 0 32,0 20-448,0-1-449,0 1-96,0-20-64,0 1 32,0-2 65,0 1-1,0-20 64,0-20 320,19 20-191,-19-19-289,20-22 0,-20 1-64,20 21 0,0-21-64,-20 20 64,21 20 64,-21 0 256,18 0 160,-18 20 225,0 20-289,0-21-192,0 21-192,0 1-32,20-22-160,-20 1-256,0 0-321,20-1-608,1-19-1186,-21 0-3490</inkml:trace>
  <inkml:trace contextRef="#ctx0" brushRef="#br0" timeOffset="10473.599">15305 6140 13708,'0'0'1762,"19"0"-1345,-19 0 1216,20 0-480,20 0-384,-20 0-481,-1 0-384,1 0-448,0-20-738,-20 20-992,0 0-4100</inkml:trace>
  <inkml:trace contextRef="#ctx0" brushRef="#br0" timeOffset="10624.6077">15443 5981 10537,'-20'20'1858,"20"0"-641,0-1 641,-19 1-352,19 20-513,0 0-673,-20-20-288,20-1-417,20 21-255,-20-40-609,0 20-2114,19-20-5798</inkml:trace>
  <inkml:trace contextRef="#ctx0" brushRef="#br0" timeOffset="10797.6176">15562 6001 10121,'0'0'4837,"0"20"-4261,0-1 930,0 1-449,0 20-481,0 20-352,0-20-224,0-1-704,0 1-1442,0-20-3652</inkml:trace>
  <inkml:trace contextRef="#ctx0" brushRef="#br0" timeOffset="12520.7161">16417 6060 928,'0'0'1538,"0"0"544,0 0-192,0 0-225,0 0-31,0 0-1,0 0-31,0 0-193,0 0-352,0 0-160,0 0-128,0 0-225,0 0-95,0 0-65,18 0-96,-18 0-96,40 0-63,-19 0-65,17-20-64,3 20 192,-1 0-256,19 0 32,0 0 32,-19 0 0,19 0 0,2 0-96,-3 0 96,3 0-64,-2 0-65,1 0 97,-1 0-64,0 0 96,2 20-64,-3-20 128,3 0-128,18-20 192,0 20 1,-20 0-65,22 0-96,-22 0 32,1 0 0,19 0 0,0 0 0,-20 0 32,22 0-64,-22 20 64,20-20-32,0 0-32,1 0 160,-1 0-160,0 0 224,-18 20-96,-2-20-64,-19 0 0,-1 0-32,-19 0-32,-20 0 0,0 0-224,0 0-129,0 0-736,-20 0-1826,0 0-10537</inkml:trace>
  <inkml:trace contextRef="#ctx0" brushRef="#br0" timeOffset="21163.2104">19175 6080 3587,'20'0'1601,"-20"0"-255,0 0 415,0 0-95,0 0-481,0 0 320,0 0-544,0 0-32,0 0 160,0 0-128,0 0-288,0 0-97,0 0-159,0 0-1,0 0-128,20 0-191,-20 0-1,0 0 0,20 0 0,0 0 32,-20 0-64,19 0-64,1 0 0,0 0 32,0 0-32,19 0 32,-19 0-32,21 0-32,-21 0 32,18 0 32,3 0-32,18 0 32,-19 0-128,0 0 96,19 0 32,-19 0-32,19 0 64,-18 0-192,18 0 224,0 0-160,1 0 32,-1 0 96,20 0 0,2 0-224,-2 0 224,0 0-64,20 0-32,-20 0-32,2 0-32,-2 0-96,20 0-1,-20 0 97,20 0-128,-20 0 96,2 0 32,18 20-96,-20-20 96,20 20 64,-20-20-32,1 0 128,19 0-32,-20 20-32,22-20 96,-22 0-96,0-20 96,-20 20-96,1 0-32,-21 0 64,-19-20-417,0 20-1632,-20 0-4710</inkml:trace>
  <inkml:trace contextRef="#ctx0" brushRef="#br0" timeOffset="24409.3961">22193 6160 2146,'0'0'2626,"0"0"-1985,0 0 1056,0 0 161,0 0-256,0 0-642,0 0-351,0 0-225,20 0-95,-20 0-161,39 0-128,1 0 64,-1 0 0,1-20 0,19 20 96,-18 0 160,-1 0-159,-21 0-226,1 0-992,0 0-4067</inkml:trace>
  <inkml:trace contextRef="#ctx0" brushRef="#br0" timeOffset="27479.5717">2163 7471 9128,'0'0'288,"0"0"33,0 0 1472,0 0-383,0 0-417,-20 0-289,20 0-127,-21 0 31,1 0 33,20 0-192,-18 0-385,-2 0-64,-1 0-161,1 0 33,-20 0-128,-19 0 64,0 0 128,-22 0 32,23 0 32,-22 0-32,20 0 32,1 20-32,0-20-64,19 19 64,-19-19-129,39 0 33,0 20 64,-1-20-96,21 0-64,0 0 256,0 0 64,0 21 32,0-21-32,0 0-32,0 19 32,0 2-32,0-2-64,21 0 0,-21 2 32,0 19-32,0 0 0,0-1 0,0 21 0,0-21 0,0 21 0,0-1 0,0 1 0,0 20 0,-21-21 33,21 1 31,0 20-64,0-1 128,0-20-128,-20 21 32,20-20 0,0 20 0,0-21 32,0 1 32,0 19 64,0-20 128,0 1 1,-18 0-65,18 0 64,0-1-160,0 1 0,0-1-32,0-19 161,0 19-129,0 1-64,0-1 32,0-18-32,0 18-32,-20 1 128,20 0-192,0-1-32,-21-19 128,21 19-32,0 1 32,0-20 32,0 20-96,0-21 161,0 1-258,-20 0 129,20 0-32,0-1 97,0 1-1,0-20-96,0 0 0,20 0 64,-20-1-64,0 2-64,0-2 96,21-19-96,-21 20 128,0-20-96,0 0-64,0 20-1,0-20 194,0 0-194,0 0 65,0 0-32,0 0 64,0 0-32,0 0-96,0 20 0,0-20-32,0 0 160,0 0-32,0 0 64,0 0-128,20 0 64,-20 20 64,0-20-32,18 0 0,-18 19 0,0-19 0,0 21-32,0-21 64,0 0-32,0 0 0,20 0 32,-20 19-32,0-19 192,0 0-96,0 0-32,21 0 0,-21 0-64,20 0 0,-20 0 64,20 0-128,-1 0 64,1 0 0,0 0-64,20 0 96,19 0 0,0-19-32,1 19 0,20 0-160,-22 0-128,23 0-673,-22 0-609,0 0-2593</inkml:trace>
  <inkml:trace contextRef="#ctx0" brushRef="#br1" timeOffset="31112.7794">8415 9737 1505,'0'-20'2466,"0"20"-704,0 0-801,-20 0-64,20 0 608,0 0 225,0 0-289,0 0-320,-19 0-224,19 0-128,0 0-65,0 0-31,0 0-128,0 0-65,0 0-64,0 0-63,0 0-289,0 0 224,19 0-160,-19 0 32,0 0 33,20 20-129,0-20 0,1 0-32,-1 0 128,-2 0-96,23 0-32,-21 20-32,19-20 64,-19 0-64,0 0 32,20 0-32,-20 0 32,-1 0-32,1 0 32,0 0-64,0 0 160,-20 0-288,21 0 32,-21 0 32,0 0 0,18 0-64,-18 0 160,0 0-32,0 0-161,0 0 65,0 0-96,0 0 192,0 0-384,0 0-193,0 0-736,0 0-897,-18 0-2371</inkml:trace>
  <inkml:trace contextRef="#ctx0" brushRef="#br1" timeOffset="37655.1536">14054 12657 5445,'20'0'2146,"-20"0"32,19 0 1153,-19 0-1217,0 0-801,0 0-256,0 0-160,-19 0-288,19 0-353,0 0 32,0 0-128,0 0 96,19 0-31,1 0-129,0 0-64,0 0 32,39 0-64,1 0 0,-1 0 0,20 0 64,2 0-160,-2 0 128,0 0-320,-20-19 480,22 19-192,-22 0-288,-19 0 31,-1-20-319,1 20-545,-40 0-1762,0 0-5733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34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260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8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81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5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73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9637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42945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5692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5004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982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4912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8627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6586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8920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5908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793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470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9699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1263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838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8960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9136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4344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0305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96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974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54727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4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769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7/9/2014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Andrew Ng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430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tags" Target="../tags/tag26.xml"/><Relationship Id="rId7" Type="http://schemas.openxmlformats.org/officeDocument/2006/relationships/image" Target="../media/image25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71.xml"/><Relationship Id="rId9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71.xml"/><Relationship Id="rId12" Type="http://schemas.openxmlformats.org/officeDocument/2006/relationships/image" Target="../media/image29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28.png"/><Relationship Id="rId5" Type="http://schemas.openxmlformats.org/officeDocument/2006/relationships/tags" Target="../tags/tag31.xml"/><Relationship Id="rId15" Type="http://schemas.openxmlformats.org/officeDocument/2006/relationships/image" Target="../media/image20.emf"/><Relationship Id="rId10" Type="http://schemas.openxmlformats.org/officeDocument/2006/relationships/image" Target="../media/image24.png"/><Relationship Id="rId4" Type="http://schemas.openxmlformats.org/officeDocument/2006/relationships/tags" Target="../tags/tag30.xml"/><Relationship Id="rId9" Type="http://schemas.openxmlformats.org/officeDocument/2006/relationships/image" Target="../media/image27.png"/><Relationship Id="rId1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6.emf"/><Relationship Id="rId3" Type="http://schemas.openxmlformats.org/officeDocument/2006/relationships/tags" Target="../tags/tag35.xml"/><Relationship Id="rId7" Type="http://schemas.openxmlformats.org/officeDocument/2006/relationships/image" Target="../media/image31.png"/><Relationship Id="rId12" Type="http://schemas.openxmlformats.org/officeDocument/2006/relationships/customXml" Target="../ink/ink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35.png"/><Relationship Id="rId5" Type="http://schemas.openxmlformats.org/officeDocument/2006/relationships/tags" Target="../tags/tag37.xml"/><Relationship Id="rId10" Type="http://schemas.openxmlformats.org/officeDocument/2006/relationships/image" Target="../media/image34.png"/><Relationship Id="rId4" Type="http://schemas.openxmlformats.org/officeDocument/2006/relationships/tags" Target="../tags/tag36.xml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0.emf"/><Relationship Id="rId3" Type="http://schemas.openxmlformats.org/officeDocument/2006/relationships/tags" Target="../tags/tag40.xml"/><Relationship Id="rId7" Type="http://schemas.openxmlformats.org/officeDocument/2006/relationships/slideLayout" Target="../slideLayouts/slideLayout47.xml"/><Relationship Id="rId12" Type="http://schemas.openxmlformats.org/officeDocument/2006/relationships/customXml" Target="../ink/ink1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38.png"/><Relationship Id="rId5" Type="http://schemas.openxmlformats.org/officeDocument/2006/relationships/tags" Target="../tags/tag42.xml"/><Relationship Id="rId15" Type="http://schemas.openxmlformats.org/officeDocument/2006/relationships/image" Target="../media/image31.emf"/><Relationship Id="rId10" Type="http://schemas.openxmlformats.org/officeDocument/2006/relationships/image" Target="../media/image31.png"/><Relationship Id="rId4" Type="http://schemas.openxmlformats.org/officeDocument/2006/relationships/tags" Target="../tags/tag41.xml"/><Relationship Id="rId9" Type="http://schemas.openxmlformats.org/officeDocument/2006/relationships/image" Target="../media/image37.png"/><Relationship Id="rId14" Type="http://schemas.openxmlformats.org/officeDocument/2006/relationships/customXml" Target="../ink/ink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tags" Target="../tags/tag46.xml"/><Relationship Id="rId7" Type="http://schemas.openxmlformats.org/officeDocument/2006/relationships/image" Target="../media/image40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7.png"/><Relationship Id="rId5" Type="http://schemas.openxmlformats.org/officeDocument/2006/relationships/image" Target="../media/image39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35.emf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customXml" Target="../ink/ink13.xml"/><Relationship Id="rId5" Type="http://schemas.openxmlformats.org/officeDocument/2006/relationships/image" Target="../media/image39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tags" Target="../tags/tag51.xml"/><Relationship Id="rId7" Type="http://schemas.openxmlformats.org/officeDocument/2006/relationships/image" Target="../media/image42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3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3" Type="http://schemas.openxmlformats.org/officeDocument/2006/relationships/tags" Target="../tags/tag54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46.png"/><Relationship Id="rId17" Type="http://schemas.openxmlformats.org/officeDocument/2006/relationships/image" Target="../media/image45.emf"/><Relationship Id="rId2" Type="http://schemas.openxmlformats.org/officeDocument/2006/relationships/tags" Target="../tags/tag53.xml"/><Relationship Id="rId16" Type="http://schemas.openxmlformats.org/officeDocument/2006/relationships/customXml" Target="../ink/ink16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45.png"/><Relationship Id="rId5" Type="http://schemas.openxmlformats.org/officeDocument/2006/relationships/tags" Target="../tags/tag56.xml"/><Relationship Id="rId15" Type="http://schemas.openxmlformats.org/officeDocument/2006/relationships/image" Target="../media/image44.emf"/><Relationship Id="rId10" Type="http://schemas.openxmlformats.org/officeDocument/2006/relationships/image" Target="../media/image44.png"/><Relationship Id="rId4" Type="http://schemas.openxmlformats.org/officeDocument/2006/relationships/tags" Target="../tags/tag55.xml"/><Relationship Id="rId9" Type="http://schemas.openxmlformats.org/officeDocument/2006/relationships/image" Target="../media/image41.png"/><Relationship Id="rId1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tags" Target="../tags/tag60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2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51.png"/><Relationship Id="rId5" Type="http://schemas.openxmlformats.org/officeDocument/2006/relationships/tags" Target="../tags/tag62.xml"/><Relationship Id="rId15" Type="http://schemas.openxmlformats.org/officeDocument/2006/relationships/image" Target="../media/image52.emf"/><Relationship Id="rId10" Type="http://schemas.openxmlformats.org/officeDocument/2006/relationships/image" Target="../media/image50.png"/><Relationship Id="rId4" Type="http://schemas.openxmlformats.org/officeDocument/2006/relationships/tags" Target="../tags/tag61.xml"/><Relationship Id="rId9" Type="http://schemas.openxmlformats.org/officeDocument/2006/relationships/image" Target="../media/image49.png"/><Relationship Id="rId14" Type="http://schemas.openxmlformats.org/officeDocument/2006/relationships/customXml" Target="../ink/ink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1.png"/><Relationship Id="rId3" Type="http://schemas.openxmlformats.org/officeDocument/2006/relationships/tags" Target="../tags/tag66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0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53.png"/><Relationship Id="rId5" Type="http://schemas.openxmlformats.org/officeDocument/2006/relationships/tags" Target="../tags/tag68.xml"/><Relationship Id="rId15" Type="http://schemas.openxmlformats.org/officeDocument/2006/relationships/image" Target="../media/image54.emf"/><Relationship Id="rId10" Type="http://schemas.openxmlformats.org/officeDocument/2006/relationships/image" Target="../media/image49.png"/><Relationship Id="rId4" Type="http://schemas.openxmlformats.org/officeDocument/2006/relationships/tags" Target="../tags/tag67.xml"/><Relationship Id="rId9" Type="http://schemas.openxmlformats.org/officeDocument/2006/relationships/image" Target="../media/image48.png"/><Relationship Id="rId14" Type="http://schemas.openxmlformats.org/officeDocument/2006/relationships/customXml" Target="../ink/ink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../media/image44.png"/><Relationship Id="rId18" Type="http://schemas.openxmlformats.org/officeDocument/2006/relationships/image" Target="../media/image52.png"/><Relationship Id="rId3" Type="http://schemas.openxmlformats.org/officeDocument/2006/relationships/tags" Target="../tags/tag72.xml"/><Relationship Id="rId21" Type="http://schemas.openxmlformats.org/officeDocument/2006/relationships/customXml" Target="../ink/ink20.xml"/><Relationship Id="rId7" Type="http://schemas.openxmlformats.org/officeDocument/2006/relationships/tags" Target="../tags/tag76.xml"/><Relationship Id="rId12" Type="http://schemas.openxmlformats.org/officeDocument/2006/relationships/image" Target="../media/image48.png"/><Relationship Id="rId17" Type="http://schemas.openxmlformats.org/officeDocument/2006/relationships/image" Target="../media/image51.png"/><Relationship Id="rId2" Type="http://schemas.openxmlformats.org/officeDocument/2006/relationships/tags" Target="../tags/tag71.xml"/><Relationship Id="rId16" Type="http://schemas.openxmlformats.org/officeDocument/2006/relationships/image" Target="../media/image50.png"/><Relationship Id="rId20" Type="http://schemas.openxmlformats.org/officeDocument/2006/relationships/image" Target="../media/image58.emf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../media/image55.png"/><Relationship Id="rId5" Type="http://schemas.openxmlformats.org/officeDocument/2006/relationships/tags" Target="../tags/tag74.xml"/><Relationship Id="rId15" Type="http://schemas.openxmlformats.org/officeDocument/2006/relationships/image" Target="../media/image57.png"/><Relationship Id="rId10" Type="http://schemas.openxmlformats.org/officeDocument/2006/relationships/slideLayout" Target="../slideLayouts/slideLayout47.xml"/><Relationship Id="rId19" Type="http://schemas.openxmlformats.org/officeDocument/2006/relationships/customXml" Target="../ink/ink1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image" Target="../media/image56.png"/><Relationship Id="rId22" Type="http://schemas.openxmlformats.org/officeDocument/2006/relationships/image" Target="../media/image5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1.emf"/><Relationship Id="rId3" Type="http://schemas.openxmlformats.org/officeDocument/2006/relationships/tags" Target="../tags/tag81.xml"/><Relationship Id="rId7" Type="http://schemas.openxmlformats.org/officeDocument/2006/relationships/image" Target="../media/image44.png"/><Relationship Id="rId12" Type="http://schemas.openxmlformats.org/officeDocument/2006/relationships/customXml" Target="../ink/ink2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58.png"/><Relationship Id="rId5" Type="http://schemas.openxmlformats.org/officeDocument/2006/relationships/tags" Target="../tags/tag83.xml"/><Relationship Id="rId10" Type="http://schemas.openxmlformats.org/officeDocument/2006/relationships/image" Target="../media/image57.png"/><Relationship Id="rId4" Type="http://schemas.openxmlformats.org/officeDocument/2006/relationships/tags" Target="../tags/tag82.xml"/><Relationship Id="rId9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7.emf"/><Relationship Id="rId3" Type="http://schemas.openxmlformats.org/officeDocument/2006/relationships/tags" Target="../tags/tag86.xml"/><Relationship Id="rId7" Type="http://schemas.openxmlformats.org/officeDocument/2006/relationships/image" Target="../media/image60.png"/><Relationship Id="rId12" Type="http://schemas.openxmlformats.org/officeDocument/2006/relationships/customXml" Target="../ink/ink23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59.png"/><Relationship Id="rId11" Type="http://schemas.openxmlformats.org/officeDocument/2006/relationships/image" Target="../media/image66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22.xml"/><Relationship Id="rId4" Type="http://schemas.openxmlformats.org/officeDocument/2006/relationships/tags" Target="../tags/tag87.xml"/><Relationship Id="rId9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3" Type="http://schemas.openxmlformats.org/officeDocument/2006/relationships/tags" Target="../tags/tag90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5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66.png"/><Relationship Id="rId5" Type="http://schemas.openxmlformats.org/officeDocument/2006/relationships/tags" Target="../tags/tag92.xml"/><Relationship Id="rId15" Type="http://schemas.openxmlformats.org/officeDocument/2006/relationships/image" Target="../media/image73.emf"/><Relationship Id="rId10" Type="http://schemas.openxmlformats.org/officeDocument/2006/relationships/image" Target="../media/image65.png"/><Relationship Id="rId4" Type="http://schemas.openxmlformats.org/officeDocument/2006/relationships/tags" Target="../tags/tag91.xml"/><Relationship Id="rId9" Type="http://schemas.openxmlformats.org/officeDocument/2006/relationships/image" Target="../media/image64.png"/><Relationship Id="rId14" Type="http://schemas.openxmlformats.org/officeDocument/2006/relationships/customXml" Target="../ink/ink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4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tags" Target="../tags/tag5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78.emf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customXml" Target="../ink/ink2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28.xml"/><Relationship Id="rId3" Type="http://schemas.openxmlformats.org/officeDocument/2006/relationships/tags" Target="../tags/tag98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73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image" Target="../media/image46.png"/><Relationship Id="rId5" Type="http://schemas.openxmlformats.org/officeDocument/2006/relationships/tags" Target="../tags/tag100.xml"/><Relationship Id="rId10" Type="http://schemas.openxmlformats.org/officeDocument/2006/relationships/image" Target="../media/image72.png"/><Relationship Id="rId4" Type="http://schemas.openxmlformats.org/officeDocument/2006/relationships/tags" Target="../tags/tag99.xml"/><Relationship Id="rId9" Type="http://schemas.openxmlformats.org/officeDocument/2006/relationships/image" Target="../media/image71.png"/><Relationship Id="rId14" Type="http://schemas.openxmlformats.org/officeDocument/2006/relationships/image" Target="../media/image8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11.em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0.xml"/><Relationship Id="rId7" Type="http://schemas.openxmlformats.org/officeDocument/2006/relationships/image" Target="../media/image1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11" Type="http://schemas.openxmlformats.org/officeDocument/2006/relationships/image" Target="../media/image15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4.xml"/><Relationship Id="rId4" Type="http://schemas.openxmlformats.org/officeDocument/2006/relationships/tags" Target="../tags/tag11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emf"/><Relationship Id="rId3" Type="http://schemas.openxmlformats.org/officeDocument/2006/relationships/tags" Target="../tags/tag14.xml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15.png"/><Relationship Id="rId5" Type="http://schemas.openxmlformats.org/officeDocument/2006/relationships/tags" Target="../tags/tag16.xml"/><Relationship Id="rId10" Type="http://schemas.openxmlformats.org/officeDocument/2006/relationships/image" Target="../media/image14.png"/><Relationship Id="rId4" Type="http://schemas.openxmlformats.org/officeDocument/2006/relationships/tags" Target="../tags/tag15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image" Target="../media/image20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19.png"/><Relationship Id="rId17" Type="http://schemas.openxmlformats.org/officeDocument/2006/relationships/image" Target="../media/image10.emf"/><Relationship Id="rId2" Type="http://schemas.openxmlformats.org/officeDocument/2006/relationships/tags" Target="../tags/tag18.xml"/><Relationship Id="rId16" Type="http://schemas.openxmlformats.org/officeDocument/2006/relationships/customXml" Target="../ink/ink6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8.png"/><Relationship Id="rId5" Type="http://schemas.openxmlformats.org/officeDocument/2006/relationships/tags" Target="../tags/tag21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tags" Target="../tags/tag20.xml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10050" y="19621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740184" y="254092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738" y="74741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41541" y="895350"/>
            <a:ext cx="0" cy="16951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9398" y="2485033"/>
            <a:ext cx="174760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Decision Boundary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86752" y="209810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91975" y="2487639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3402" y="171186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98625" y="210139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3861" y="132255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9084" y="171208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16200000">
            <a:off x="1574083" y="1910673"/>
            <a:ext cx="105224" cy="1165087"/>
            <a:chOff x="1144375" y="1474952"/>
            <a:chExt cx="105224" cy="1165087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144375" y="26400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51025" y="2253798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46261" y="14749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51484" y="1864485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122116" y="1015119"/>
            <a:ext cx="1413976" cy="1425485"/>
            <a:chOff x="1122116" y="1015119"/>
            <a:chExt cx="1413976" cy="1425485"/>
          </a:xfrm>
        </p:grpSpPr>
        <p:sp>
          <p:nvSpPr>
            <p:cNvPr id="2" name="Oval 1"/>
            <p:cNvSpPr/>
            <p:nvPr/>
          </p:nvSpPr>
          <p:spPr>
            <a:xfrm>
              <a:off x="1122116" y="179522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204609" y="202138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127889" y="15427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84434" y="18888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348695" y="221637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537873" y="211444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23402" y="223185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1839342" y="151042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Cross 9"/>
            <p:cNvSpPr/>
            <p:nvPr/>
          </p:nvSpPr>
          <p:spPr>
            <a:xfrm rot="2734294">
              <a:off x="1496419" y="114771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Cross 10"/>
            <p:cNvSpPr/>
            <p:nvPr/>
          </p:nvSpPr>
          <p:spPr>
            <a:xfrm rot="2734294">
              <a:off x="1790032" y="128027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Cross 11"/>
            <p:cNvSpPr/>
            <p:nvPr/>
          </p:nvSpPr>
          <p:spPr>
            <a:xfrm rot="2734294">
              <a:off x="1718996" y="1030771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Cross 16"/>
            <p:cNvSpPr/>
            <p:nvPr/>
          </p:nvSpPr>
          <p:spPr>
            <a:xfrm rot="2734294">
              <a:off x="2099755" y="1232768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681443" y="22871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ross 38"/>
            <p:cNvSpPr/>
            <p:nvPr/>
          </p:nvSpPr>
          <p:spPr>
            <a:xfrm rot="2734294">
              <a:off x="2184711" y="149792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Cross 39"/>
            <p:cNvSpPr/>
            <p:nvPr/>
          </p:nvSpPr>
          <p:spPr>
            <a:xfrm rot="2734294">
              <a:off x="2066327" y="171826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Cross 40"/>
            <p:cNvSpPr/>
            <p:nvPr/>
          </p:nvSpPr>
          <p:spPr>
            <a:xfrm rot="2734294">
              <a:off x="2184616" y="196531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ross 41"/>
            <p:cNvSpPr/>
            <p:nvPr/>
          </p:nvSpPr>
          <p:spPr>
            <a:xfrm rot="2734294">
              <a:off x="2382183" y="170305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Cross 42"/>
            <p:cNvSpPr/>
            <p:nvPr/>
          </p:nvSpPr>
          <p:spPr>
            <a:xfrm rot="2734294">
              <a:off x="1948167" y="1015119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304966" y="2545829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91312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9653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2479" y="1945171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096" y="1514430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7721" y="1149927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396192"/>
            <a:ext cx="4285869" cy="35737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18934" y="311533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Predict “          “ if 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3245767"/>
            <a:ext cx="800100" cy="30937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02" y="3233555"/>
            <a:ext cx="2650998" cy="2907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/>
              <p14:cNvContentPartPr/>
              <p14:nvPr/>
            </p14:nvContentPartPr>
            <p14:xfrm>
              <a:off x="213840" y="164520"/>
              <a:ext cx="8262000" cy="47145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720" y="154080"/>
                <a:ext cx="8276040" cy="47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20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Non-linear decision boundaries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4432" y="201464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1915" y="75235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75241" y="1062216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41446" y="2158573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98" y="1133475"/>
            <a:ext cx="4147185" cy="35737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15" y="1620185"/>
            <a:ext cx="2168271" cy="38404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871520" y="2571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Predict “          “ if 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836" y="2702187"/>
            <a:ext cx="800100" cy="30937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88" y="2680450"/>
            <a:ext cx="2650998" cy="38404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11" y="3922376"/>
            <a:ext cx="5267325" cy="38404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212806" y="407111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22576" y="3029341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356470" y="3339201"/>
            <a:ext cx="9432" cy="16869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11429" y="4236489"/>
            <a:ext cx="17286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97502"/>
            <a:ext cx="5277993" cy="384048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812855" y="1212320"/>
            <a:ext cx="1814029" cy="1829875"/>
            <a:chOff x="812855" y="1212320"/>
            <a:chExt cx="1814029" cy="1829875"/>
          </a:xfrm>
        </p:grpSpPr>
        <p:sp>
          <p:nvSpPr>
            <p:cNvPr id="77" name="Oval 76"/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Cross 84"/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Cross 85"/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Cross 86"/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Cross 87"/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Cross 88"/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Cross 89"/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Cross 94"/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Cross 95"/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Cross 96"/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Cross 97"/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Cross 98"/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Cross 99"/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198854" y="2142301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6200000">
            <a:off x="2284584" y="2150440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>
            <a:off x="1148877" y="215232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49610" y="2158851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96177" y="2582383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731334" y="269159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731334" y="159178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22231" y="1462418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/>
              <p14:cNvContentPartPr/>
              <p14:nvPr/>
            </p14:nvContentPartPr>
            <p14:xfrm>
              <a:off x="335520" y="572040"/>
              <a:ext cx="8569080" cy="4364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5080" y="562320"/>
                <a:ext cx="8589960" cy="438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883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29100" y="2419350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36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Training set:</a:t>
            </a:r>
            <a:endParaRPr lang="en-US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7200" y="3968175"/>
            <a:ext cx="5638800" cy="584775"/>
            <a:chOff x="457200" y="3182757"/>
            <a:chExt cx="5638800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3182757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How to choose parameters    ?</a:t>
              </a:r>
              <a:endParaRPr lang="en-US" sz="3200" dirty="0"/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5" y="3357500"/>
              <a:ext cx="153619" cy="26060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95" y="502475"/>
            <a:ext cx="5383530" cy="3634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8868" y="161677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 examples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84" y="1230630"/>
            <a:ext cx="1499616" cy="14561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805559"/>
            <a:ext cx="2244852" cy="306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780538"/>
            <a:ext cx="2935224" cy="7818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435240" y="915480"/>
              <a:ext cx="7690320" cy="3641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4440" y="907560"/>
                <a:ext cx="7706880" cy="36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2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Cost function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3578" y="762360"/>
            <a:ext cx="353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Linear regression: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50" y="714375"/>
            <a:ext cx="4219956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4352"/>
            <a:ext cx="5298948" cy="44577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1066800" y="27241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749546"/>
            <a:ext cx="153619" cy="2606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660" y="2952752"/>
            <a:ext cx="427939" cy="24505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52600" y="2647950"/>
            <a:ext cx="21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“non-convex”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410200" y="27241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816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749546"/>
            <a:ext cx="153619" cy="26060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60" y="2952752"/>
            <a:ext cx="427939" cy="24505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248400" y="2647950"/>
            <a:ext cx="130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“convex”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470880" y="972720"/>
              <a:ext cx="6976080" cy="758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0800" y="964440"/>
                <a:ext cx="6998400" cy="7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378360" y="507600"/>
              <a:ext cx="8390160" cy="38563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8640" y="497880"/>
                <a:ext cx="8412120" cy="38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 flipV="1">
            <a:off x="1066800" y="2724151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14537" y="24148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 = 1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472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469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30" y="2360295"/>
            <a:ext cx="4712970" cy="22212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914040" y="922680"/>
              <a:ext cx="7697520" cy="41709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040" y="913320"/>
                <a:ext cx="7716240" cy="418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38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1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1068779" y="2266950"/>
            <a:ext cx="2" cy="248318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905037" y="19576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 = 0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472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469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035720" y="1423440"/>
              <a:ext cx="6575040" cy="3591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5640" y="1412280"/>
                <a:ext cx="6591960" cy="36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83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57675" y="2466975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Simplified cost function and gradient descent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894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2651"/>
            <a:ext cx="6030468" cy="73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811"/>
            <a:ext cx="2895600" cy="2523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378360" y="1087200"/>
              <a:ext cx="8211600" cy="3612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7200" y="1078200"/>
                <a:ext cx="8234640" cy="36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15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77" y="1615440"/>
            <a:ext cx="7214616" cy="6515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38200" y="4135540"/>
            <a:ext cx="5410200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3261" y="2511458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fit parameters    : 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05" y="2653110"/>
            <a:ext cx="128016" cy="219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57" y="3062530"/>
            <a:ext cx="1104138" cy="4297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3261" y="36385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make a prediction given new   :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942" y="3836329"/>
            <a:ext cx="153162" cy="137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61" y="4202499"/>
            <a:ext cx="2146554" cy="4389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k 4"/>
              <p14:cNvContentPartPr/>
              <p14:nvPr/>
            </p14:nvContentPartPr>
            <p14:xfrm>
              <a:off x="1414440" y="1523520"/>
              <a:ext cx="7569000" cy="2046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06880" y="1511640"/>
                <a:ext cx="758268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/>
              <p14:cNvContentPartPr/>
              <p14:nvPr/>
            </p14:nvContentPartPr>
            <p14:xfrm>
              <a:off x="1214640" y="2846880"/>
              <a:ext cx="6217560" cy="1910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06000" y="2836080"/>
                <a:ext cx="6234480" cy="19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310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Classification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902261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Email: Spam / Not Spam?</a:t>
            </a:r>
          </a:p>
          <a:p>
            <a:r>
              <a:rPr lang="en-US" sz="2400" dirty="0" smtClean="0"/>
              <a:t>Online Transactions: Fraudulent (Yes / No)?</a:t>
            </a:r>
          </a:p>
          <a:p>
            <a:r>
              <a:rPr lang="en-US" sz="2400" dirty="0" smtClean="0"/>
              <a:t>Tumor: Malignant / Benign ?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637283"/>
            <a:ext cx="1492301" cy="3675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12681" y="2343150"/>
            <a:ext cx="56388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0: “Negative Class” (e.g., benign tumor)</a:t>
            </a:r>
          </a:p>
          <a:p>
            <a:r>
              <a:rPr lang="en-US" sz="300" dirty="0"/>
              <a:t> </a:t>
            </a:r>
            <a:endParaRPr lang="en-US" sz="2400" dirty="0" smtClean="0"/>
          </a:p>
          <a:p>
            <a:r>
              <a:rPr lang="en-US" sz="2400" dirty="0" smtClean="0"/>
              <a:t>1: “Positive Class” (e.g., malignant tumor)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28480" y="765360"/>
              <a:ext cx="5502960" cy="3505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680" y="759240"/>
                <a:ext cx="5522760" cy="352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                   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8" y="2627428"/>
            <a:ext cx="2587752" cy="43662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(simultaneously update all     )</a:t>
            </a:r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3300347"/>
            <a:ext cx="186690" cy="2552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192600" y="1108440"/>
              <a:ext cx="6903720" cy="3362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1080" y="1098720"/>
                <a:ext cx="6923880" cy="33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1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8" y="2521961"/>
            <a:ext cx="4528566" cy="6515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                   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(simultaneously update all     )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3300347"/>
            <a:ext cx="186690" cy="25527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5829" y="4171950"/>
            <a:ext cx="767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Algorithm looks identical to linear regression!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/>
              <p14:cNvContentPartPr/>
              <p14:nvPr/>
            </p14:nvContentPartPr>
            <p14:xfrm>
              <a:off x="713880" y="1380600"/>
              <a:ext cx="8262360" cy="3261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3800" y="1370160"/>
                <a:ext cx="8280000" cy="328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752725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</a:t>
            </a:r>
            <a:b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26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Optimization algorithm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814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         . Want                    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02" y="915241"/>
            <a:ext cx="534924" cy="3063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33" y="915241"/>
            <a:ext cx="1241298" cy="3063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1000" y="1330631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    , we have code that can compute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4" y="1451735"/>
            <a:ext cx="128016" cy="2194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23" y="1782495"/>
            <a:ext cx="534924" cy="3063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6" y="2135124"/>
            <a:ext cx="964692" cy="43662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38406" y="210290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(for                             )</a:t>
            </a: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62" y="2222724"/>
            <a:ext cx="1840230" cy="26517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19100" y="3329654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63" y="3385821"/>
            <a:ext cx="109728" cy="30403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77512"/>
            <a:ext cx="109728" cy="304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1" y="3878196"/>
            <a:ext cx="2587752" cy="43662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81000" y="2872847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Gradient descent: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" name="Ink 3"/>
              <p14:cNvContentPartPr/>
              <p14:nvPr/>
            </p14:nvContentPartPr>
            <p14:xfrm>
              <a:off x="428040" y="1230120"/>
              <a:ext cx="4860360" cy="1366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8680" y="1220040"/>
                <a:ext cx="4876560" cy="13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" name="Ink 6"/>
              <p14:cNvContentPartPr/>
              <p14:nvPr/>
            </p14:nvContentPartPr>
            <p14:xfrm>
              <a:off x="585360" y="1666800"/>
              <a:ext cx="3266640" cy="2711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4560" y="1656360"/>
                <a:ext cx="3287880" cy="27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0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5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Optimization algorithm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738485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    , we have code that can compute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4" y="859589"/>
            <a:ext cx="128016" cy="219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23" y="1190349"/>
            <a:ext cx="534924" cy="306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6" y="1542978"/>
            <a:ext cx="964692" cy="4366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8406" y="1510759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(for                             )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62" y="1630578"/>
            <a:ext cx="1840230" cy="2651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4425" y="2262485"/>
            <a:ext cx="3806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Optimization algorithms: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Gradient descent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4425" y="2622838"/>
            <a:ext cx="3806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 smtClean="0"/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Conjugate gradient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BFGS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L-BFGS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187462" y="2262485"/>
            <a:ext cx="0" cy="2519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43400" y="2262484"/>
            <a:ext cx="464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Advantages: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No need to manually pick 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Often faster than gradient descent.</a:t>
            </a:r>
          </a:p>
          <a:p>
            <a:r>
              <a:rPr lang="en-US" sz="2400" dirty="0" smtClean="0"/>
              <a:t>Disadvantages: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More complex</a:t>
            </a:r>
          </a:p>
          <a:p>
            <a:endParaRPr lang="en-US" sz="2400" dirty="0" smtClean="0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807725"/>
            <a:ext cx="171450" cy="137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/>
              <p14:cNvContentPartPr/>
              <p14:nvPr/>
            </p14:nvContentPartPr>
            <p14:xfrm>
              <a:off x="671400" y="1115640"/>
              <a:ext cx="8019000" cy="3334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0960" y="1105200"/>
                <a:ext cx="8040240" cy="335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061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1" y="759283"/>
            <a:ext cx="1069848" cy="73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1" y="1572995"/>
            <a:ext cx="3662172" cy="329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4" y="2038350"/>
            <a:ext cx="2564892" cy="4091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4" y="2599944"/>
            <a:ext cx="2564892" cy="40690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67200" y="516582"/>
            <a:ext cx="48994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function 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</a:t>
            </a:r>
            <a:b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(theta(1)-5)^2 + ...     	    (theta(2)-5)^2;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 = zeros(2,1);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radient(1) = 2*(theta(1)-5);</a:t>
            </a:r>
            <a:b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2*(theta(2)-5);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396962" y="285750"/>
            <a:ext cx="0" cy="272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621" y="3181350"/>
            <a:ext cx="82295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ptions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optimset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GradObj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’, ‘on’, ‘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MaxIter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’, ‘100’);</a:t>
            </a:r>
          </a:p>
          <a:p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zeros(2,1);</a:t>
            </a:r>
            <a:b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optTheta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exitFlag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 ...</a:t>
            </a:r>
          </a:p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0" y="421920"/>
              <a:ext cx="8976240" cy="4299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1160" y="413640"/>
                <a:ext cx="8997840" cy="43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1671480" y="1151640"/>
              <a:ext cx="4824720" cy="3698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62480" y="1142640"/>
                <a:ext cx="4844880" cy="371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01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2736" y="2847087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698" y="1809750"/>
            <a:ext cx="8121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unction 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88" y="491125"/>
            <a:ext cx="576072" cy="11338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54" y="2842882"/>
            <a:ext cx="969264" cy="40919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44370" y="722181"/>
            <a:ext cx="48994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heta = 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9101" y="2354579"/>
            <a:ext cx="6611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2736" y="3392798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498" y="4375013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1" y="3384042"/>
            <a:ext cx="969264" cy="409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94" y="4349496"/>
            <a:ext cx="1001268" cy="4091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60" y="2397111"/>
            <a:ext cx="534924" cy="30632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98901" y="233161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0256" y="2835052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58990" y="3373155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4804" y="435962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3943350"/>
            <a:ext cx="34290" cy="2766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756720" y="293400"/>
              <a:ext cx="6975720" cy="46000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560" y="284040"/>
                <a:ext cx="6997680" cy="461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496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457450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Multi-class classification: One-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-all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19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Multiclass classification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814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Email </a:t>
            </a:r>
            <a:r>
              <a:rPr lang="en-US" sz="2400" dirty="0" err="1" smtClean="0"/>
              <a:t>foldering</a:t>
            </a:r>
            <a:r>
              <a:rPr lang="en-US" sz="2400" dirty="0" smtClean="0"/>
              <a:t>/tagging: Work, Friends, Family, Hobby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1145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Medical diagrams: Not ill, Cold, Flu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569" y="34861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Weather: Sunny, Cloudy, Rain, Snow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21600" y="1223280"/>
              <a:ext cx="5175000" cy="3226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2600" y="1214640"/>
                <a:ext cx="5192640" cy="32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047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64840" y="1396731"/>
            <a:ext cx="3521936" cy="3112038"/>
            <a:chOff x="2057400" y="971550"/>
            <a:chExt cx="4386544" cy="3876020"/>
          </a:xfrm>
        </p:grpSpPr>
        <p:sp>
          <p:nvSpPr>
            <p:cNvPr id="2" name="Oval 1"/>
            <p:cNvSpPr/>
            <p:nvPr/>
          </p:nvSpPr>
          <p:spPr>
            <a:xfrm>
              <a:off x="3184422" y="2992642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868950" y="2944403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571498" y="3379718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84306" y="2640410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ss 5"/>
            <p:cNvSpPr/>
            <p:nvPr/>
          </p:nvSpPr>
          <p:spPr>
            <a:xfrm rot="2734294">
              <a:off x="5002286" y="2205198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ross 6"/>
            <p:cNvSpPr/>
            <p:nvPr/>
          </p:nvSpPr>
          <p:spPr>
            <a:xfrm rot="2734294">
              <a:off x="5127933" y="1396215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ross 7"/>
            <p:cNvSpPr/>
            <p:nvPr/>
          </p:nvSpPr>
          <p:spPr>
            <a:xfrm rot="2734294">
              <a:off x="5680417" y="1894197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5110632" y="1867799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59400" y="4324350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</a:t>
              </a:r>
              <a:r>
                <a:rPr lang="en-US" sz="2800" baseline="-25000" dirty="0" smtClean="0"/>
                <a:t>1</a:t>
              </a:r>
              <a:endParaRPr lang="en-US" sz="2800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2153803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</a:t>
              </a:r>
              <a:r>
                <a:rPr lang="en-US" sz="2800" baseline="-25000" dirty="0"/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733804" y="971550"/>
              <a:ext cx="0" cy="348766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543696" y="4191562"/>
              <a:ext cx="3900248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ross 19"/>
          <p:cNvSpPr/>
          <p:nvPr/>
        </p:nvSpPr>
        <p:spPr>
          <a:xfrm rot="2734294">
            <a:off x="6750013" y="2795911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6720599" y="2108682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7063437" y="2381788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7174225" y="187034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24355" y="4088678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495800" y="2345956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038882" y="1396731"/>
            <a:ext cx="0" cy="280022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86245" y="3982063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7507023" y="229018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34919" y="3086284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79585" y="3463772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24355" y="3330238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94870" y="3316250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5784418" y="1768984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469769" y="2133029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901785" y="2224631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50303" y="747415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Binary classification: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744635" y="747414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Multi-class classification: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1914840" y="1702440"/>
              <a:ext cx="6010920" cy="20894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5840" y="1693440"/>
                <a:ext cx="6029280" cy="21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5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457284" y="1885950"/>
            <a:ext cx="664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Tumor Size</a:t>
            </a:r>
            <a:endParaRPr lang="en-US" sz="2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347850" y="1879993"/>
            <a:ext cx="6754668" cy="595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838200" y="3320088"/>
            <a:ext cx="5638800" cy="461665"/>
            <a:chOff x="2286000" y="2573982"/>
            <a:chExt cx="563880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2286000" y="2573982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Threshold classifier output             at 0.5:</a:t>
              </a:r>
              <a:endParaRPr lang="en-US" sz="2400" dirty="0"/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676400" y="3875991"/>
            <a:ext cx="5638800" cy="461665"/>
            <a:chOff x="1219200" y="3311247"/>
            <a:chExt cx="5638800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1219200" y="3311247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If                        , predict “y = 1”</a:t>
              </a:r>
              <a:endParaRPr lang="en-US" sz="2400" dirty="0"/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1676400" y="4472285"/>
            <a:ext cx="5638800" cy="461665"/>
            <a:chOff x="1219200" y="3849379"/>
            <a:chExt cx="5638800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3849379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If                        , predict “y = 0”</a:t>
              </a:r>
              <a:endParaRPr lang="en-US" sz="2400" dirty="0"/>
            </a:p>
          </p:txBody>
        </p:sp>
        <p:pic>
          <p:nvPicPr>
            <p:cNvPr id="23" name="Picture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27" name="Straight Connector 26"/>
          <p:cNvCxnSpPr/>
          <p:nvPr/>
        </p:nvCxnSpPr>
        <p:spPr>
          <a:xfrm flipV="1">
            <a:off x="1457284" y="285750"/>
            <a:ext cx="0" cy="19466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47850" y="1879993"/>
            <a:ext cx="3630468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57284" y="1885950"/>
            <a:ext cx="283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Tumor Size</a:t>
            </a:r>
            <a:endParaRPr lang="en-US" sz="2000" dirty="0"/>
          </a:p>
        </p:txBody>
      </p:sp>
      <p:sp>
        <p:nvSpPr>
          <p:cNvPr id="35" name="Cross 34"/>
          <p:cNvSpPr/>
          <p:nvPr/>
        </p:nvSpPr>
        <p:spPr>
          <a:xfrm rot="2734294">
            <a:off x="1602649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1907450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2229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2610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 rot="2734294">
            <a:off x="33552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3753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/>
          <p:cNvSpPr/>
          <p:nvPr/>
        </p:nvSpPr>
        <p:spPr>
          <a:xfrm rot="2734294">
            <a:off x="4134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/>
          <p:cNvSpPr/>
          <p:nvPr/>
        </p:nvSpPr>
        <p:spPr>
          <a:xfrm rot="2734294">
            <a:off x="45744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2450" y="987767"/>
            <a:ext cx="141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Malignant ?</a:t>
            </a:r>
            <a:endParaRPr lang="en-US" sz="20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347850" y="620256"/>
            <a:ext cx="2286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4551" y="426275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(Yes) 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14550" y="1681100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(No) </a:t>
            </a:r>
            <a:r>
              <a:rPr lang="en-US" dirty="0"/>
              <a:t>0</a:t>
            </a:r>
          </a:p>
        </p:txBody>
      </p:sp>
      <p:sp>
        <p:nvSpPr>
          <p:cNvPr id="55" name="Cross 54"/>
          <p:cNvSpPr/>
          <p:nvPr/>
        </p:nvSpPr>
        <p:spPr>
          <a:xfrm rot="2734294">
            <a:off x="7368532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206640" y="21240"/>
              <a:ext cx="7961760" cy="4943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800" y="13680"/>
                <a:ext cx="7976880" cy="49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16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/>
      <p:bldP spid="5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ross 19"/>
          <p:cNvSpPr/>
          <p:nvPr/>
        </p:nvSpPr>
        <p:spPr>
          <a:xfrm rot="2734294">
            <a:off x="2433367" y="198005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2410564" y="144728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676348" y="165901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2762235" y="126251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80902" y="298227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" y="1631232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106822" y="895350"/>
            <a:ext cx="0" cy="21708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88491" y="2899616"/>
            <a:ext cx="242767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3020235" y="158799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78994" y="220516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13621" y="2497814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80902" y="2394292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15373" y="238344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1684795" y="1183937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440865" y="1466161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1775783" y="1537175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1000" y="285750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One-</a:t>
            </a:r>
            <a:r>
              <a:rPr lang="en-US" sz="2400" b="1" dirty="0" err="1" smtClean="0"/>
              <a:t>vs</a:t>
            </a:r>
            <a:r>
              <a:rPr lang="en-US" sz="2400" b="1" dirty="0" smtClean="0"/>
              <a:t>-all (one-</a:t>
            </a:r>
            <a:r>
              <a:rPr lang="en-US" sz="2400" b="1" dirty="0" err="1" smtClean="0"/>
              <a:t>vs</a:t>
            </a:r>
            <a:r>
              <a:rPr lang="en-US" sz="2400" b="1" dirty="0" smtClean="0"/>
              <a:t>-rest):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05037" y="3358104"/>
            <a:ext cx="2416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1:</a:t>
            </a:r>
          </a:p>
          <a:p>
            <a:r>
              <a:rPr lang="en-US" sz="2400" dirty="0" smtClean="0"/>
              <a:t>Class 2:</a:t>
            </a:r>
          </a:p>
          <a:p>
            <a:r>
              <a:rPr lang="en-US" sz="2400" dirty="0" smtClean="0"/>
              <a:t>Class 3: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2029730" y="3447813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2040885" y="419349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77948" y="3843329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5" y="4559490"/>
            <a:ext cx="2631510" cy="3744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04" y="4683452"/>
            <a:ext cx="1107896" cy="240223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7490159" y="1292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638690" y="159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6021434" y="16675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5946541" y="143527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>
            <a:off x="6387239" y="349403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6232854" y="528025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>
            <a:off x="6444827" y="572971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835814" y="51779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067961" y="39937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013602" y="65031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867573" y="85373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7234413" y="60724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493801" y="965688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6317695" y="109738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6508574" y="117275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699795" y="1101435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3751780" y="1005655"/>
            <a:ext cx="1571420" cy="5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519211" y="2870752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583366" y="161420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6027755" y="16834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952862" y="29520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6516471" y="2512481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6538387" y="269769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707552" y="263217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6349622" y="2625316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241455" y="205701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472300" y="211390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413017" y="1885329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6851073" y="203718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083220" y="191876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7028861" y="216971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882832" y="237312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7249672" y="212664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3751780" y="2351880"/>
            <a:ext cx="1571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6233952" y="366986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6464797" y="372675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6405514" y="34981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501557" y="409793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6325451" y="422963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516330" y="430500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694851" y="42082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ross 192"/>
          <p:cNvSpPr/>
          <p:nvPr/>
        </p:nvSpPr>
        <p:spPr>
          <a:xfrm rot="2734294">
            <a:off x="6872283" y="3951156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ross 193"/>
          <p:cNvSpPr/>
          <p:nvPr/>
        </p:nvSpPr>
        <p:spPr>
          <a:xfrm rot="2734294">
            <a:off x="6845150" y="3633010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ross 194"/>
          <p:cNvSpPr/>
          <p:nvPr/>
        </p:nvSpPr>
        <p:spPr>
          <a:xfrm rot="2734294">
            <a:off x="7013368" y="3767012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ross 195"/>
          <p:cNvSpPr/>
          <p:nvPr/>
        </p:nvSpPr>
        <p:spPr>
          <a:xfrm rot="2734294">
            <a:off x="7067727" y="3516068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7467448" y="449348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98" name="TextBox 197"/>
          <p:cNvSpPr txBox="1"/>
          <p:nvPr/>
        </p:nvSpPr>
        <p:spPr>
          <a:xfrm>
            <a:off x="5613168" y="325576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99" name="Straight Arrow Connector 198"/>
          <p:cNvCxnSpPr/>
          <p:nvPr/>
        </p:nvCxnSpPr>
        <p:spPr>
          <a:xfrm flipV="1">
            <a:off x="6019998" y="32836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945105" y="45522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ross 200"/>
          <p:cNvSpPr/>
          <p:nvPr/>
        </p:nvSpPr>
        <p:spPr>
          <a:xfrm rot="2734294">
            <a:off x="7231017" y="3722067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3733800" y="3174715"/>
            <a:ext cx="1589400" cy="546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857160" y="0"/>
              <a:ext cx="8240760" cy="5108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9240" y="-9360"/>
                <a:ext cx="8259840" cy="512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1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8" grpId="0"/>
      <p:bldP spid="169" grpId="0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/>
      <p:bldP spid="198" grpId="0"/>
      <p:bldP spid="20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One-</a:t>
            </a:r>
            <a:r>
              <a:rPr lang="en-US" sz="2800" b="1" dirty="0" err="1" smtClean="0"/>
              <a:t>vs</a:t>
            </a:r>
            <a:r>
              <a:rPr lang="en-US" sz="2800" b="1" dirty="0" smtClean="0"/>
              <a:t>-all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4775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Train a logistic regression classifier               for each class    to predict the probability that          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347615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 a new input    , to make a prediction, pick the class    that maximizes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12" y="1047750"/>
            <a:ext cx="970788" cy="485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22" y="1625610"/>
            <a:ext cx="96012" cy="240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17445"/>
            <a:ext cx="754761" cy="309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561659"/>
            <a:ext cx="178689" cy="1600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32" y="2925237"/>
            <a:ext cx="96012" cy="2400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63" y="3399090"/>
            <a:ext cx="1696212" cy="6027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/>
              <p14:cNvContentPartPr/>
              <p14:nvPr/>
            </p14:nvContentPartPr>
            <p14:xfrm>
              <a:off x="1185840" y="1580760"/>
              <a:ext cx="5574600" cy="27043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76120" y="1569240"/>
                <a:ext cx="5591160" cy="27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38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Classification:    y   =   0   or   1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64324" y="1276350"/>
            <a:ext cx="4424551" cy="584775"/>
            <a:chOff x="1671449" y="3253085"/>
            <a:chExt cx="4424551" cy="584775"/>
          </a:xfrm>
        </p:grpSpPr>
        <p:sp>
          <p:nvSpPr>
            <p:cNvPr id="18" name="TextBox 17"/>
            <p:cNvSpPr txBox="1"/>
            <p:nvPr/>
          </p:nvSpPr>
          <p:spPr>
            <a:xfrm>
              <a:off x="2743200" y="3253085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can be &gt; 1 or &lt; 0</a:t>
              </a:r>
              <a:endParaRPr lang="en-US" sz="3200" dirty="0"/>
            </a:p>
          </p:txBody>
        </p:sp>
        <p:pic>
          <p:nvPicPr>
            <p:cNvPr id="2" name="Picture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49" y="3362677"/>
              <a:ext cx="982215" cy="44315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57200" y="2672775"/>
            <a:ext cx="6311264" cy="584775"/>
            <a:chOff x="457200" y="2672775"/>
            <a:chExt cx="6311264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2672775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Logistic Regression:</a:t>
              </a:r>
              <a:endParaRPr lang="en-US" sz="3200" dirty="0"/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86" y="2747567"/>
              <a:ext cx="2559178" cy="435190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1049760" y="357840"/>
              <a:ext cx="6025320" cy="3691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2200" y="347400"/>
                <a:ext cx="6041520" cy="37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912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10050" y="2217203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Hypothesis</a:t>
            </a:r>
            <a:b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74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468984"/>
            <a:ext cx="2361895" cy="4169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7200" y="3399532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Sigmoid function</a:t>
            </a:r>
          </a:p>
          <a:p>
            <a:r>
              <a:rPr lang="en-US" sz="3200" dirty="0" smtClean="0"/>
              <a:t>Logistic function</a:t>
            </a:r>
            <a:endParaRPr lang="en-US" sz="3200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72" y="920510"/>
            <a:ext cx="2592324" cy="4169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962150"/>
            <a:ext cx="2372868" cy="7680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Model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3579" y="714735"/>
            <a:ext cx="121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32" y="819150"/>
            <a:ext cx="1801368" cy="30632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4445166" y="1780843"/>
            <a:ext cx="3784434" cy="1843874"/>
            <a:chOff x="4445166" y="1337476"/>
            <a:chExt cx="3784434" cy="1843874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248400" y="1337476"/>
              <a:ext cx="0" cy="1843874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445166" y="3181350"/>
              <a:ext cx="378443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43499" y="1698931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67400" y="150474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143499" y="2472806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715000" y="227861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0.5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96000" y="3574018"/>
            <a:ext cx="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271080" y="107280"/>
              <a:ext cx="8340480" cy="4435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0640" y="97200"/>
                <a:ext cx="8362080" cy="445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Interpretation of Hypothesis Output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47800" y="814685"/>
            <a:ext cx="636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estimated probability that y = 1 on input x 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1"/>
            <a:ext cx="678942" cy="3063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5800" y="2643485"/>
            <a:ext cx="743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Tell patient that 70% chance of tumor being malignant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650" y="1352550"/>
            <a:ext cx="3808476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33" y="2218677"/>
            <a:ext cx="1495044" cy="30632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2601" y="1452985"/>
            <a:ext cx="187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 If 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995401" y="3317203"/>
            <a:ext cx="4081799" cy="830997"/>
            <a:chOff x="2319001" y="3405485"/>
            <a:chExt cx="4081799" cy="830997"/>
          </a:xfrm>
        </p:grpSpPr>
        <p:sp>
          <p:nvSpPr>
            <p:cNvPr id="30" name="TextBox 29"/>
            <p:cNvSpPr txBox="1"/>
            <p:nvPr/>
          </p:nvSpPr>
          <p:spPr>
            <a:xfrm>
              <a:off x="2319001" y="3405485"/>
              <a:ext cx="4081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“probability that y = 1, given x,</a:t>
              </a:r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parameterized by    ”</a:t>
              </a:r>
              <a:endParaRPr lang="en-US" sz="2400" dirty="0"/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984" y="3890900"/>
              <a:ext cx="128016" cy="21717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38" y="4248150"/>
            <a:ext cx="4267200" cy="657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435240" y="171360"/>
              <a:ext cx="8447760" cy="4822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960" y="162000"/>
                <a:ext cx="8463240" cy="48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Logistic</a:t>
            </a:r>
          </a:p>
          <a:p>
            <a:pPr algn="l"/>
            <a:r>
              <a:rPr 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Regression</a:t>
            </a:r>
            <a:endParaRPr lang="en-US" sz="5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543050"/>
            <a:ext cx="4705350" cy="23241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boundary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Machine Learning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11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Logistic regression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7" y="1057275"/>
            <a:ext cx="2322957" cy="384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600698"/>
            <a:ext cx="1981581" cy="4587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2190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 Suppose predict “          “ if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2351477"/>
            <a:ext cx="657225" cy="2541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2292612"/>
            <a:ext cx="1421797" cy="2935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579" y="3557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	    predict “          “  if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22" y="3699562"/>
            <a:ext cx="670370" cy="2541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97" y="3659747"/>
            <a:ext cx="1421797" cy="293561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715000" y="1733550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95468" y="235760"/>
            <a:ext cx="1836643" cy="1914204"/>
            <a:chOff x="6695890" y="235759"/>
            <a:chExt cx="2036221" cy="2122211"/>
          </a:xfrm>
        </p:grpSpPr>
        <p:sp>
          <p:nvSpPr>
            <p:cNvPr id="30" name="TextBox 29"/>
            <p:cNvSpPr txBox="1"/>
            <p:nvPr/>
          </p:nvSpPr>
          <p:spPr>
            <a:xfrm>
              <a:off x="7123033" y="1896305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Calibri"/>
                </a:rPr>
                <a:t>z</a:t>
              </a:r>
              <a:endParaRPr lang="en-US" sz="24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5890" y="37863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20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110155" y="235759"/>
              <a:ext cx="0" cy="182366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81" y="508234"/>
              <a:ext cx="430530" cy="255270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6992872" y="1277874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991853" y="600075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/>
              <p14:cNvContentPartPr/>
              <p14:nvPr/>
            </p14:nvContentPartPr>
            <p14:xfrm>
              <a:off x="3172320" y="614880"/>
              <a:ext cx="5031720" cy="4006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63320" y="602640"/>
                <a:ext cx="5053320" cy="40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9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9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g(z) = \frac{1}{1+e^{-z}}&#10;$&#10;&#10;\end{document}"/>
  <p:tag name="IGUANATEXSIZE" val="3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ax_i h_\theta^{(i)}(x)&#10;$&#10;\end{document}"/>
  <p:tag name="IGUANATEXSIZE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= \left[ &#10;\begin{array}{c}&#10;x_0 \\&#10;x_1 &#10;\end{array}&#10;\right]&#10;$&#10;$&#10;= \left[ &#10;\begin{array}{c}&#10;1 \\&#10;\mathrm{tumorSize}&#10;\end{array}&#10;\right]&#10;$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0.7&#10;$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displaystyle&#10;P(y=0 |x;\theta) + P(y=1 |x;\theta) = 1&#10;$&#10;&#10;&#10;$ \displaystyle&#10;P(y=0 |x;\theta) = 1 - P(y=1 |x;\theta) &#10;$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 + \theta_3 x_1^2&#10;$&#10;&#10;\end{document}"/>
  <p:tag name="IGUANATEXSIZE" val="2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4 x_1^2 x_2 + \theta_5 x_1^2 x_2^2 + \theta_6 x_1^3 x_2 + \dots)&#10;$&#10;&#10;\end{document}"/>
  <p:tag name="IGUANATEXSIZE" val="2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frac{1}{2} \left( h_\theta(x^{(i)}) - y^{(i)} \right)^2&#10;$&#10;% \delta_i^{(l)} = \left(\sum_j W_{ji}^{(l)} \delta_j^{(l+1)}\right) f'(z_i^{(l)})&#10;&#10;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^{(i)}),y^{(i)}) = \frac{1}{2} \left( h_\theta(x^{(i)}) - y^{(i)} \right)^2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Note: $&#10;y = 0 $ or 1 always&#10;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\sum\limits^{m}_{i=1} (h_\theta (x^{(i)}) - y^{(i)}) x_j^{(i)}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j}J(\theta)&#10;$&#10;&#10;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 = 0, 1, \dots, n&#10;$&#10;&#10;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quad\,\theta^Tx&#10;$&#10;&#10;\end{document}"/>
  <p:tag name="IGUANATEXSIZE" val="3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j}J(\theta)&#10;$&#10;&#10;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 = 0, 1, \dots, n&#10;$&#10;&#10;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alpha&#10;$&#10;&#10;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 = \begin{bmatrix}&#10;\theta_1\\&#10;\theta_2&#10;\end{bmatrix}&#10;$&#10;&#10;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(\theta_1 - 5)^2 + (\theta_2-5)^2&#10;$&#10;&#10;&#10;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 = 2(\theta_1 -5)&#10;$&#10;&#10;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 = 2(\theta_2 -5)&#10;$&#10;&#10;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eft[\begin{smallmatrix}&#10;\theta_0\\&#10;\theta_1\\&#10;\vdots\\&#10;\theta_n&#10;\end{smallmatrix}\right]&#10;$&#10;&#10;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g(\;\theta^Tx\;)&#10;$&#10;&#10;\end{document}"/>
  <p:tag name="IGUANATEXSIZE" val="3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 = P(y=i|x;\theta)&#10;$&#10;&#10;&#10;\end{document}"/>
  <p:tag name="IGUANATEXSIZE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 (i=1,2,3)$&#10;&#10;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&#10;$&#10;\end{document}"/>
  <p:tag name="IGUANATEXSIZE" val="2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i&#10;$&#10;\end{document}"/>
  <p:tag name="IGUANATEXSIZE" val="2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\end{document}"/>
  <p:tag name="IGUANATEXSIZE" val="28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Lectur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2373</TotalTime>
  <Words>560</Words>
  <Application>Microsoft Office PowerPoint</Application>
  <PresentationFormat>全屏显示(16:9)</PresentationFormat>
  <Paragraphs>187</Paragraphs>
  <Slides>31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</vt:lpstr>
      <vt:lpstr>Calibri</vt:lpstr>
      <vt:lpstr>Courier New</vt:lpstr>
      <vt:lpstr>1_Lecture</vt:lpstr>
      <vt:lpstr>2_Office Theme</vt:lpstr>
      <vt:lpstr>3_Office Theme</vt:lpstr>
      <vt:lpstr>2_Lecture</vt:lpstr>
      <vt:lpstr>3_Lecture</vt:lpstr>
      <vt:lpstr>4_Lecture</vt:lpstr>
      <vt:lpstr>Classification</vt:lpstr>
      <vt:lpstr>PowerPoint 演示文稿</vt:lpstr>
      <vt:lpstr>PowerPoint 演示文稿</vt:lpstr>
      <vt:lpstr>PowerPoint 演示文稿</vt:lpstr>
      <vt:lpstr>Hypothesis Representation</vt:lpstr>
      <vt:lpstr>PowerPoint 演示文稿</vt:lpstr>
      <vt:lpstr>PowerPoint 演示文稿</vt:lpstr>
      <vt:lpstr>Decision boundary</vt:lpstr>
      <vt:lpstr>PowerPoint 演示文稿</vt:lpstr>
      <vt:lpstr>PowerPoint 演示文稿</vt:lpstr>
      <vt:lpstr>PowerPoint 演示文稿</vt:lpstr>
      <vt:lpstr>Cost function</vt:lpstr>
      <vt:lpstr>PowerPoint 演示文稿</vt:lpstr>
      <vt:lpstr>PowerPoint 演示文稿</vt:lpstr>
      <vt:lpstr>PowerPoint 演示文稿</vt:lpstr>
      <vt:lpstr>PowerPoint 演示文稿</vt:lpstr>
      <vt:lpstr>Simplified cost function and gradient descent</vt:lpstr>
      <vt:lpstr>PowerPoint 演示文稿</vt:lpstr>
      <vt:lpstr>PowerPoint 演示文稿</vt:lpstr>
      <vt:lpstr>PowerPoint 演示文稿</vt:lpstr>
      <vt:lpstr>PowerPoint 演示文稿</vt:lpstr>
      <vt:lpstr>Advanced  optimization</vt:lpstr>
      <vt:lpstr>PowerPoint 演示文稿</vt:lpstr>
      <vt:lpstr>PowerPoint 演示文稿</vt:lpstr>
      <vt:lpstr>PowerPoint 演示文稿</vt:lpstr>
      <vt:lpstr>PowerPoint 演示文稿</vt:lpstr>
      <vt:lpstr>Multi-class classification: One-vs-all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张胜森</cp:lastModifiedBy>
  <cp:revision>231</cp:revision>
  <dcterms:created xsi:type="dcterms:W3CDTF">2010-07-08T21:59:02Z</dcterms:created>
  <dcterms:modified xsi:type="dcterms:W3CDTF">2014-07-09T10:37:54Z</dcterms:modified>
</cp:coreProperties>
</file>