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5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9" r:id="rId14"/>
    <p:sldId id="408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53" d="100"/>
          <a:sy n="153" d="100"/>
        </p:scale>
        <p:origin x="420" y="126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89088"/>
        <c:axId val="182725184"/>
      </c:scatterChart>
      <c:valAx>
        <c:axId val="1055890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25184"/>
        <c:crosses val="autoZero"/>
        <c:crossBetween val="midCat"/>
      </c:valAx>
      <c:valAx>
        <c:axId val="18272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055890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727424"/>
        <c:axId val="182727984"/>
      </c:scatterChart>
      <c:valAx>
        <c:axId val="1827274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27984"/>
        <c:crosses val="autoZero"/>
        <c:crossBetween val="midCat"/>
      </c:valAx>
      <c:valAx>
        <c:axId val="18272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27274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730224"/>
        <c:axId val="182730784"/>
      </c:scatterChart>
      <c:valAx>
        <c:axId val="1827302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30784"/>
        <c:crosses val="autoZero"/>
        <c:crossBetween val="midCat"/>
      </c:valAx>
      <c:valAx>
        <c:axId val="18273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27302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734704"/>
        <c:axId val="182735264"/>
      </c:scatterChart>
      <c:valAx>
        <c:axId val="182734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35264"/>
        <c:crosses val="autoZero"/>
        <c:crossBetween val="midCat"/>
      </c:valAx>
      <c:valAx>
        <c:axId val="18273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2734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737504"/>
        <c:axId val="182738064"/>
      </c:scatterChart>
      <c:valAx>
        <c:axId val="1827375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38064"/>
        <c:crosses val="autoZero"/>
        <c:crossBetween val="midCat"/>
      </c:valAx>
      <c:valAx>
        <c:axId val="18273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27375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740304"/>
        <c:axId val="182740864"/>
      </c:scatterChart>
      <c:valAx>
        <c:axId val="1827403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2740864"/>
        <c:crosses val="autoZero"/>
        <c:crossBetween val="midCat"/>
      </c:valAx>
      <c:valAx>
        <c:axId val="18274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27403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99040"/>
        <c:axId val="183699600"/>
      </c:scatterChart>
      <c:valAx>
        <c:axId val="1836990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3699600"/>
        <c:crosses val="autoZero"/>
        <c:crossBetween val="midCat"/>
      </c:valAx>
      <c:valAx>
        <c:axId val="1836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369904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01840"/>
        <c:axId val="183702400"/>
      </c:scatterChart>
      <c:valAx>
        <c:axId val="1837018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3702400"/>
        <c:crosses val="autoZero"/>
        <c:crossBetween val="midCat"/>
      </c:valAx>
      <c:valAx>
        <c:axId val="18370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37018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8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7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3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1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6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7">17409 8147 10954,'0'0'833,"20"-20"416,-20 20 897,0 0-929,19 20-640,-19-20-417,20 20-128,-20-20-128,20 19-417,0 21-864,-20-20-2563</inkml:trace>
  <inkml:trace contextRef="#ctx0" brushRef="#br0" timeOffset="139703.9903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8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5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2">23681 8485 1889,'0'0'10378,"0"0"-10346,0 20 865,0-20-224,-20 19-898,20 1-1184,0-20-2403,20 20-3202</inkml:trace>
  <inkml:trace contextRef="#ctx0" brushRef="#br0" timeOffset="146716.3914">23702 8306 13773,'0'-20'-2947,"0"20"-3876,0 0 4934</inkml:trace>
  <inkml:trace contextRef="#ctx0" brushRef="#br0" timeOffset="147329.4265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7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6">10798 8207 12908,'0'0'1473,"0"0"-256,0 0-32,20 0-384,-20 0-256,19 0 223,-19 19-511,20-19-129,-20 0-32,20 20-32,-20-20-64,20 20-32,-20 0-192,20 0-385,-20-20-448,19 20-673,1-20-1761,-20 0-4164</inkml:trace>
  <inkml:trace contextRef="#ctx0" brushRef="#br0" timeOffset="175178.0194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3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9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09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2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2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1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1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2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5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6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9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29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7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7">16913 1212 16143,'38'0'-32,"-38"-20"1217,21 20-577,-21 0-1152,0 0-1922,0 0-5542</inkml:trace>
  <inkml:trace contextRef="#ctx0" brushRef="#br0" timeOffset="39110.2368">17310 1232 17648,'38'0'1506,"-38"0"-1763,20 0 834,-20 0-257,0 20-160,-20-20 97,2 19-193,-2-19-192,-1 20-929,1 0-481,20 0-1537,-20 1-7142</inkml:trace>
  <inkml:trace contextRef="#ctx0" brushRef="#br0" timeOffset="39549.2618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5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49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1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09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6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6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4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3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6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2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9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5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3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2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1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3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499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2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5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5">17727 8544 15534,'18'0'1794,"-18"20"-1538,0 0 1057,0 0 161,0 20-257,0 0-641,20 19-319,-20 1-225,21 19-417,-21-20-800,20 1-1057,-20 0-2530</inkml:trace>
  <inkml:trace contextRef="#ctx0" brushRef="#br1" timeOffset="38940.227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7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4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8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4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2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2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8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6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3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7">16376 4968 15246,'20'0'192,"-20"19"-224,0-19 64,0 20 64,0 0-32,0 0-32,0 0-96,21 0-640,-21 0-1154,0-20-801,18 0-1216</inkml:trace>
  <inkml:trace contextRef="#ctx0" brushRef="#br0" timeOffset="48444.7706">16417 4749 13548,'-21'0'128,"21"-20"-256,0 20-1185,0 20-1313,21-20-1442</inkml:trace>
  <inkml:trace contextRef="#ctx0" brushRef="#br0" timeOffset="48705.7856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2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6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8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4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5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2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1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6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8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6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1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7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7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7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3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7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7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8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7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5">20446 218 13708,'-20'0'737,"20"0"-513,0 0 353,0 0-33,40 0-191,-1 0-65,1 0-192,19 20-128,1-20-480,-21 0-994,2-20-2434</inkml:trace>
  <inkml:trace contextRef="#ctx0" brushRef="#br1" timeOffset="15691.8973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4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1">21280 2007 14381,'0'20'1057,"39"-20"-1121,-19 0 545,20 0-225,19 0 192,-19 0 225,-1 0-321,22 0-384,-23 20-160,3-20-449,-21 0-864,0 0-2339,-20 0-4708</inkml:trace>
  <inkml:trace contextRef="#ctx0" brushRef="#br1" timeOffset="23940.3691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9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7">10381 875 15919,'-20'0'2306,"20"-21"-2498,0 21 224,0 0 160,40-20-192,-20 20 384,39-19-352,-18-2-64,-3 2-160,23 19-513,-22-20-928,1 20-2691</inkml:trace>
  <inkml:trace contextRef="#ctx0" brushRef="#br2" timeOffset="37832.1636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8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59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6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3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3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8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2">16773 258 7142,'0'-20'289,"0"20"-257,20 0 160,-20 0-96,0 0 416,0 0-95,0 0-321,20 20-641,-20-20-2337</inkml:trace>
  <inkml:trace contextRef="#ctx0" brushRef="#br2" timeOffset="45521.6035">16913 139 13901,'0'-40'-929,"0"20"96,0 20-6822</inkml:trace>
  <inkml:trace contextRef="#ctx0" brushRef="#br2" timeOffset="45693.6133">16951 0 1569,'21'0'11723,"-1"0"-10442,0 20 641,19 0-481,-19-1 481,0 21-320,20 0-641,-21-20-513,1 20-448,0-1-769,-20 1-1345,0 0-448,-20-1-2819</inkml:trace>
  <inkml:trace contextRef="#ctx0" brushRef="#br2" timeOffset="46711.6714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8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9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1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7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1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7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2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1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1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6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6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9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3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5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1">2797 11386 11306,'-19'-20'641,"19"0"192,0 20 288,0 0-545,19 20-95,-19-20-97,20 20-288,0 19-96,0-18-64,0 19-416,1-21-641,-3 21-1058,22-40-1952</inkml:trace>
  <inkml:trace contextRef="#ctx0" brushRef="#br0" timeOffset="39681.2693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7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6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3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3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7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9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2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2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1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3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5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3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6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2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6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09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5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29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69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7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4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8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9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1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6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5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5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5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9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29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5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6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8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3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9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1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6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6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3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2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2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5.png"/><Relationship Id="rId4" Type="http://schemas.openxmlformats.org/officeDocument/2006/relationships/tags" Target="../tags/tag62.xml"/><Relationship Id="rId9" Type="http://schemas.openxmlformats.org/officeDocument/2006/relationships/image" Target="../media/image34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67.xml"/><Relationship Id="rId21" Type="http://schemas.openxmlformats.org/officeDocument/2006/relationships/image" Target="../media/image58.png"/><Relationship Id="rId7" Type="http://schemas.openxmlformats.org/officeDocument/2006/relationships/tags" Target="../tags/tag71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6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2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1.png"/><Relationship Id="rId22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2451</TotalTime>
  <Words>403</Words>
  <Application>Microsoft Office PowerPoint</Application>
  <PresentationFormat>全屏显示(16:9)</PresentationFormat>
  <Paragraphs>101</Paragraphs>
  <Slides>20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张胜森</cp:lastModifiedBy>
  <cp:revision>261</cp:revision>
  <dcterms:created xsi:type="dcterms:W3CDTF">2010-07-08T21:59:02Z</dcterms:created>
  <dcterms:modified xsi:type="dcterms:W3CDTF">2014-07-09T10:38:19Z</dcterms:modified>
</cp:coreProperties>
</file>