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70" r:id="rId3"/>
    <p:sldId id="257" r:id="rId4"/>
    <p:sldId id="258" r:id="rId5"/>
    <p:sldId id="272" r:id="rId6"/>
    <p:sldId id="260" r:id="rId7"/>
    <p:sldId id="262" r:id="rId8"/>
    <p:sldId id="271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7C9C-8262-4EF0-91F0-DE34D763DB3B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90AE-EFC2-442D-A463-3DD1428A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8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7C9C-8262-4EF0-91F0-DE34D763DB3B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90AE-EFC2-442D-A463-3DD1428A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1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7C9C-8262-4EF0-91F0-DE34D763DB3B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90AE-EFC2-442D-A463-3DD1428A14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13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7C9C-8262-4EF0-91F0-DE34D763DB3B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90AE-EFC2-442D-A463-3DD1428A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227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7C9C-8262-4EF0-91F0-DE34D763DB3B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90AE-EFC2-442D-A463-3DD1428A14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366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7C9C-8262-4EF0-91F0-DE34D763DB3B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90AE-EFC2-442D-A463-3DD1428A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02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7C9C-8262-4EF0-91F0-DE34D763DB3B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90AE-EFC2-442D-A463-3DD1428A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00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7C9C-8262-4EF0-91F0-DE34D763DB3B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90AE-EFC2-442D-A463-3DD1428A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7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7C9C-8262-4EF0-91F0-DE34D763DB3B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90AE-EFC2-442D-A463-3DD1428A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6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7C9C-8262-4EF0-91F0-DE34D763DB3B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90AE-EFC2-442D-A463-3DD1428A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78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7C9C-8262-4EF0-91F0-DE34D763DB3B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90AE-EFC2-442D-A463-3DD1428A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2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7C9C-8262-4EF0-91F0-DE34D763DB3B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90AE-EFC2-442D-A463-3DD1428A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26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7C9C-8262-4EF0-91F0-DE34D763DB3B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90AE-EFC2-442D-A463-3DD1428A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1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7C9C-8262-4EF0-91F0-DE34D763DB3B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90AE-EFC2-442D-A463-3DD1428A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03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7C9C-8262-4EF0-91F0-DE34D763DB3B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90AE-EFC2-442D-A463-3DD1428A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6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90AE-EFC2-442D-A463-3DD1428A14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7C9C-8262-4EF0-91F0-DE34D763DB3B}" type="datetimeFigureOut">
              <a:rPr lang="ko-KR" altLang="en-US" smtClean="0"/>
              <a:t>2016-11-23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7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7C9C-8262-4EF0-91F0-DE34D763DB3B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F690AE-EFC2-442D-A463-3DD1428A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84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01988" y="2459126"/>
            <a:ext cx="7705534" cy="952815"/>
          </a:xfrm>
        </p:spPr>
        <p:txBody>
          <a:bodyPr/>
          <a:lstStyle/>
          <a:p>
            <a:r>
              <a:rPr lang="ko-KR" altLang="en-US" sz="6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소프트웨어프로젝트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0353" y="3411941"/>
            <a:ext cx="5003277" cy="1310185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20130053 </a:t>
            </a:r>
            <a:r>
              <a:rPr lang="ko-KR" altLang="en-US" sz="32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곽중호</a:t>
            </a:r>
            <a:endParaRPr lang="en-US" altLang="ko-KR" sz="3200" dirty="0"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r>
              <a:rPr lang="ko-KR" altLang="en-US" sz="32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레벨 </a:t>
            </a:r>
            <a:r>
              <a:rPr lang="en-US" altLang="ko-KR" sz="32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 – C </a:t>
            </a:r>
            <a:r>
              <a:rPr lang="ko-KR" altLang="en-US" sz="32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소스 편집기</a:t>
            </a:r>
          </a:p>
        </p:txBody>
      </p:sp>
    </p:spTree>
    <p:extLst>
      <p:ext uri="{BB962C8B-B14F-4D97-AF65-F5344CB8AC3E}">
        <p14:creationId xmlns:p14="http://schemas.microsoft.com/office/powerpoint/2010/main" val="281511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 latinLnBrk="0">
              <a:lnSpc>
                <a:spcPct val="20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서론</a:t>
            </a:r>
            <a:endParaRPr lang="en-US" altLang="ko-KR" sz="2000" dirty="0"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fontAlgn="base" latinLnBrk="0">
              <a:lnSpc>
                <a:spcPct val="20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시스템구성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설계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&amp;</a:t>
            </a:r>
            <a:r>
              <a:rPr lang="ko-KR" altLang="en-US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fontAlgn="base" latinLnBrk="0">
              <a:lnSpc>
                <a:spcPct val="20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주요 알고리즘 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Highlighter </a:t>
            </a:r>
          </a:p>
          <a:p>
            <a:pPr fontAlgn="base" latinLnBrk="0">
              <a:lnSpc>
                <a:spcPct val="20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</a:t>
            </a:r>
            <a:r>
              <a:rPr lang="ko-KR" altLang="en-US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구현결과 요약</a:t>
            </a:r>
            <a:endParaRPr lang="en-US" altLang="ko-KR" sz="2000" dirty="0"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fontAlgn="base" latinLnBrk="0">
              <a:lnSpc>
                <a:spcPct val="20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5. </a:t>
            </a:r>
            <a:r>
              <a:rPr lang="ko-KR" altLang="en-US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실행화면</a:t>
            </a:r>
            <a:endParaRPr lang="en-US" altLang="ko-KR" sz="2000" dirty="0"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fontAlgn="base" latinLnBrk="0">
              <a:lnSpc>
                <a:spcPct val="20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6. </a:t>
            </a:r>
            <a:r>
              <a:rPr lang="ko-KR" altLang="en-US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19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78451"/>
            <a:ext cx="8944338" cy="3880773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 </a:t>
            </a:r>
            <a:r>
              <a:rPr lang="ko-KR" altLang="en-US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소스 편집기를 제작한다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일반 텍스트 편집기 기능에 일부 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 </a:t>
            </a:r>
            <a:r>
              <a:rPr lang="ko-KR" altLang="en-US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언어의 문법 요소를 체크하는 기능을 추가한다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완전한 문법을 점검하는 것은 컴파일러 과목을 이수해야 가능하므로 일부 문법 체크 기능만을 제공하는 프로그램을 설계 및 구현한다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ko-KR" altLang="en-US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이를 위해 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GUI </a:t>
            </a:r>
            <a:r>
              <a:rPr lang="ko-KR" altLang="en-US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구현함은 물론 문자열을 읽어 컴파일러를 흉내 내고자 한다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이를 위해 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 </a:t>
            </a:r>
            <a:r>
              <a:rPr lang="ko-KR" altLang="en-US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문법에서 필요한 기본 문자 단위를 찾는 기능을 수행하는 프로그램의 동작 과정을 설계하고 확장성을 갖는 객체 지향적 프로그래밍을 목적으로 한다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84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시스템구성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설계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65535"/>
            <a:ext cx="8820993" cy="40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시스템구성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59" y="1930400"/>
            <a:ext cx="8766573" cy="3310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3975" y="5446644"/>
            <a:ext cx="4810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 흐름도 역시 그림과 유사하므로 생략</a:t>
            </a:r>
          </a:p>
        </p:txBody>
      </p:sp>
    </p:spTree>
    <p:extLst>
      <p:ext uri="{BB962C8B-B14F-4D97-AF65-F5344CB8AC3E}">
        <p14:creationId xmlns:p14="http://schemas.microsoft.com/office/powerpoint/2010/main" val="425835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220962" cy="660400"/>
          </a:xfrm>
        </p:spPr>
        <p:txBody>
          <a:bodyPr/>
          <a:lstStyle/>
          <a:p>
            <a:r>
              <a:rPr lang="ko-KR" altLang="en-US" dirty="0"/>
              <a:t>핵심 알고리즘</a:t>
            </a:r>
            <a:r>
              <a:rPr lang="en-US" altLang="ko-KR" dirty="0"/>
              <a:t> – class Highlighter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77334" y="1270000"/>
            <a:ext cx="5895744" cy="5422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7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Text &lt;- </a:t>
            </a:r>
            <a:r>
              <a:rPr lang="ko-KR" altLang="en-US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전체 문자열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  <a:p>
            <a:pPr fontAlgn="base">
              <a:lnSpc>
                <a:spcPct val="17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start &lt;- </a:t>
            </a:r>
            <a:r>
              <a:rPr lang="ko-KR" altLang="en-US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문자의 첫번째 위치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  <a:p>
            <a:pPr fontAlgn="base">
              <a:lnSpc>
                <a:spcPct val="17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End &lt;- </a:t>
            </a:r>
            <a:r>
              <a:rPr lang="ko-KR" altLang="en-US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문자의 마지막 위치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  <a:p>
            <a:pPr fontAlgn="base">
              <a:lnSpc>
                <a:spcPct val="170000"/>
              </a:lnSpc>
            </a:pPr>
            <a:r>
              <a:rPr lang="en-US" altLang="ko-KR" sz="2000" b="1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if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start &lt; 0</a:t>
            </a:r>
          </a:p>
          <a:p>
            <a:pPr fontAlgn="base">
              <a:lnSpc>
                <a:spcPct val="17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start &lt;- 0;</a:t>
            </a:r>
          </a:p>
          <a:p>
            <a:pPr fontAlgn="base">
              <a:lnSpc>
                <a:spcPct val="170000"/>
              </a:lnSpc>
            </a:pPr>
            <a:r>
              <a:rPr lang="en-US" altLang="ko-KR" sz="2000" dirty="0" err="1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left_word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&lt;- start;</a:t>
            </a:r>
          </a:p>
          <a:p>
            <a:pPr fontAlgn="base">
              <a:lnSpc>
                <a:spcPct val="170000"/>
              </a:lnSpc>
            </a:pPr>
            <a:r>
              <a:rPr lang="en-US" altLang="ko-KR" sz="2000" dirty="0" err="1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right_word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&lt;- start;</a:t>
            </a:r>
          </a:p>
          <a:p>
            <a:pPr fontAlgn="base">
              <a:lnSpc>
                <a:spcPct val="170000"/>
              </a:lnSpc>
            </a:pPr>
            <a:r>
              <a:rPr lang="en-US" altLang="ko-KR" sz="2000" b="1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while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 err="1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right_word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&lt;= end</a:t>
            </a:r>
          </a:p>
          <a:p>
            <a:pPr fontAlgn="base">
              <a:lnSpc>
                <a:spcPct val="170000"/>
              </a:lnSpc>
            </a:pPr>
            <a:r>
              <a:rPr lang="en-US" altLang="ko-KR" sz="2000" b="1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if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 err="1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right_word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== end</a:t>
            </a:r>
          </a:p>
          <a:p>
            <a:pPr fontAlgn="base">
              <a:lnSpc>
                <a:spcPct val="17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	</a:t>
            </a:r>
            <a:r>
              <a:rPr lang="en-US" altLang="ko-KR" sz="2000" b="1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if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문자가 입력된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전처리문 키워드와 일치하는가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fontAlgn="base">
              <a:lnSpc>
                <a:spcPct val="17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		</a:t>
            </a:r>
            <a:r>
              <a:rPr lang="ko-KR" altLang="en-US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문자의 색상 변경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();</a:t>
            </a:r>
          </a:p>
          <a:p>
            <a:pPr fontAlgn="base">
              <a:lnSpc>
                <a:spcPct val="17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	</a:t>
            </a:r>
            <a:r>
              <a:rPr lang="en-US" altLang="ko-KR" sz="2000" b="1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else if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문자가 입력된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기본 키워드와 일치하는가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 			</a:t>
            </a:r>
            <a:r>
              <a:rPr lang="ko-KR" altLang="en-US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문자의 색상 변경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();</a:t>
            </a:r>
          </a:p>
          <a:p>
            <a:pPr fontAlgn="base">
              <a:lnSpc>
                <a:spcPct val="17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		</a:t>
            </a:r>
            <a:r>
              <a:rPr lang="en-US" altLang="ko-KR" sz="2000" b="1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else</a:t>
            </a:r>
            <a:endParaRPr lang="en-US" altLang="ko-KR" sz="2000" dirty="0"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fontAlgn="base">
              <a:lnSpc>
                <a:spcPct val="17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		</a:t>
            </a:r>
            <a:r>
              <a:rPr lang="ko-KR" altLang="en-US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문자의 색상 변경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(); </a:t>
            </a:r>
          </a:p>
          <a:p>
            <a:pPr fontAlgn="base">
              <a:lnSpc>
                <a:spcPct val="17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	</a:t>
            </a:r>
            <a:r>
              <a:rPr lang="en-US" altLang="ko-KR" sz="2000" dirty="0" err="1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left_word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</a:t>
            </a:r>
            <a:r>
              <a:rPr lang="en-US" altLang="ko-KR" sz="2000" dirty="0" err="1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right_word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</a:t>
            </a:r>
          </a:p>
          <a:p>
            <a:pPr fontAlgn="base">
              <a:lnSpc>
                <a:spcPct val="17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en-US" altLang="ko-KR" sz="2000" dirty="0" err="1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right_word</a:t>
            </a:r>
            <a:r>
              <a:rPr lang="en-US" altLang="ko-KR" sz="20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++;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154919" y="2193994"/>
            <a:ext cx="530087" cy="5300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61618" y="2193992"/>
            <a:ext cx="530087" cy="5300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68317" y="2193991"/>
            <a:ext cx="530087" cy="5300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75016" y="2193991"/>
            <a:ext cx="530087" cy="5300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993369" y="2193994"/>
            <a:ext cx="530087" cy="5300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00068" y="2193992"/>
            <a:ext cx="530087" cy="5300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206767" y="2193991"/>
            <a:ext cx="530087" cy="5300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83500" y="2975044"/>
            <a:ext cx="530087" cy="5300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790199" y="2975042"/>
            <a:ext cx="530087" cy="5300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96898" y="2975041"/>
            <a:ext cx="530087" cy="5300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310058" y="2975044"/>
            <a:ext cx="530087" cy="5300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916757" y="2975042"/>
            <a:ext cx="530087" cy="5300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523456" y="2975041"/>
            <a:ext cx="530087" cy="5300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130155" y="2975041"/>
            <a:ext cx="530087" cy="5300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7099028" y="2724078"/>
            <a:ext cx="1138" cy="118324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9578001" y="2724078"/>
            <a:ext cx="1138" cy="118324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73078" y="3958228"/>
            <a:ext cx="105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START</a:t>
            </a:r>
            <a:endParaRPr lang="ko-KR" altLang="en-US" sz="2000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49151" y="3958228"/>
            <a:ext cx="105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END</a:t>
            </a:r>
            <a:endParaRPr lang="ko-KR" altLang="en-US" sz="2000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9961" y="4810934"/>
            <a:ext cx="1795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5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LEFT_WORD</a:t>
            </a:r>
            <a:endParaRPr lang="ko-KR" altLang="en-US" sz="2000" dirty="0">
              <a:solidFill>
                <a:schemeClr val="accent5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5858" y="5115464"/>
            <a:ext cx="2011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5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RIGHT_WORD</a:t>
            </a:r>
            <a:endParaRPr lang="ko-KR" altLang="en-US" sz="2000" dirty="0">
              <a:solidFill>
                <a:schemeClr val="accent5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7422276" y="2728753"/>
            <a:ext cx="15187" cy="208218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7595331" y="2815765"/>
            <a:ext cx="1693231" cy="467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56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실행화면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54861" y="17929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24748" y="2008636"/>
            <a:ext cx="14916771" cy="54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37" y="1697153"/>
            <a:ext cx="7486650" cy="37433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422" y="444460"/>
            <a:ext cx="2534395" cy="29718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421" y="4111595"/>
            <a:ext cx="2534395" cy="176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0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 결과 요약</a:t>
            </a:r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905117"/>
              </p:ext>
            </p:extLst>
          </p:nvPr>
        </p:nvGraphicFramePr>
        <p:xfrm>
          <a:off x="677335" y="1530685"/>
          <a:ext cx="8057232" cy="4911060"/>
        </p:xfrm>
        <a:graphic>
          <a:graphicData uri="http://schemas.openxmlformats.org/drawingml/2006/table">
            <a:tbl>
              <a:tblPr/>
              <a:tblGrid>
                <a:gridCol w="2536027">
                  <a:extLst>
                    <a:ext uri="{9D8B030D-6E8A-4147-A177-3AD203B41FA5}">
                      <a16:colId xmlns:a16="http://schemas.microsoft.com/office/drawing/2014/main" val="1412906389"/>
                    </a:ext>
                  </a:extLst>
                </a:gridCol>
                <a:gridCol w="1349753">
                  <a:extLst>
                    <a:ext uri="{9D8B030D-6E8A-4147-A177-3AD203B41FA5}">
                      <a16:colId xmlns:a16="http://schemas.microsoft.com/office/drawing/2014/main" val="829455709"/>
                    </a:ext>
                  </a:extLst>
                </a:gridCol>
                <a:gridCol w="4171452">
                  <a:extLst>
                    <a:ext uri="{9D8B030D-6E8A-4147-A177-3AD203B41FA5}">
                      <a16:colId xmlns:a16="http://schemas.microsoft.com/office/drawing/2014/main" val="3915241705"/>
                    </a:ext>
                  </a:extLst>
                </a:gridCol>
              </a:tblGrid>
              <a:tr h="13594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MVC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모델 적용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Model :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문자열을 저장하는 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View : GUI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구성하는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JFrame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JMenuBar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와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JTextPane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Controller : Highlighter,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BraceChecker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등의 클래스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593127"/>
                  </a:ext>
                </a:extLst>
              </a:tr>
              <a:tr h="4843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새 파일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열기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닫기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종료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JMenuItem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객체를 이용한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GUI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495480"/>
                  </a:ext>
                </a:extLst>
              </a:tr>
              <a:tr h="3228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커서 이동 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JTextPane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을 이용한 커서 이동 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997870"/>
                  </a:ext>
                </a:extLst>
              </a:tr>
              <a:tr h="3228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편집 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JTextPane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을 이용한 편집 기능 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231529"/>
                  </a:ext>
                </a:extLst>
              </a:tr>
              <a:tr h="3228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문법 검사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괄호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BraceChecker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841492"/>
                  </a:ext>
                </a:extLst>
              </a:tr>
              <a:tr h="3228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문법 검사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주석문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CommentChecker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601572"/>
                  </a:ext>
                </a:extLst>
              </a:tr>
              <a:tr h="3228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타입 검사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Highlighter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562137"/>
                  </a:ext>
                </a:extLst>
              </a:tr>
              <a:tr h="3228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단어 검색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KeywordFinder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 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823923"/>
                  </a:ext>
                </a:extLst>
              </a:tr>
              <a:tr h="3228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단어 바꾸기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구현실패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498401"/>
                  </a:ext>
                </a:extLst>
              </a:tr>
              <a:tr h="4843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이상의 쓰레드 사용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구현실패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922939"/>
                  </a:ext>
                </a:extLst>
              </a:tr>
              <a:tr h="3228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GUI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Swing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과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WindowBuilder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 구현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453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80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53202" y="2447999"/>
            <a:ext cx="2912013" cy="1885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82231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</TotalTime>
  <Words>275</Words>
  <Application>Microsoft Office PowerPoint</Application>
  <PresentationFormat>와이드스크린</PresentationFormat>
  <Paragraphs>75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HY그래픽M</vt:lpstr>
      <vt:lpstr>맑은 고딕</vt:lpstr>
      <vt:lpstr>함초롬바탕</vt:lpstr>
      <vt:lpstr>Arial</vt:lpstr>
      <vt:lpstr>Trebuchet MS</vt:lpstr>
      <vt:lpstr>Wingdings 3</vt:lpstr>
      <vt:lpstr>패싯</vt:lpstr>
      <vt:lpstr>소프트웨어프로젝트</vt:lpstr>
      <vt:lpstr>목차</vt:lpstr>
      <vt:lpstr>서론</vt:lpstr>
      <vt:lpstr>시스템구성(설계)</vt:lpstr>
      <vt:lpstr>시스템구성(구현)</vt:lpstr>
      <vt:lpstr>핵심 알고리즘 – class Highlighter</vt:lpstr>
      <vt:lpstr>실행화면</vt:lpstr>
      <vt:lpstr>구현 결과 요약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소프트웨어프로젝트</dc:title>
  <dc:creator>곽중호</dc:creator>
  <cp:lastModifiedBy>곽중호</cp:lastModifiedBy>
  <cp:revision>71</cp:revision>
  <dcterms:created xsi:type="dcterms:W3CDTF">2016-10-29T13:49:05Z</dcterms:created>
  <dcterms:modified xsi:type="dcterms:W3CDTF">2016-11-23T03:27:14Z</dcterms:modified>
</cp:coreProperties>
</file>