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5" r:id="rId2"/>
    <p:sldId id="258" r:id="rId3"/>
    <p:sldId id="293" r:id="rId4"/>
    <p:sldId id="294" r:id="rId5"/>
    <p:sldId id="275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ita_actors_net_depth3.html" TargetMode="External"/><Relationship Id="rId4" Type="http://schemas.openxmlformats.org/officeDocument/2006/relationships/hyperlink" Target="italian-cinemas-sciviz/ita_actors_net_depth2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other_actors_net_depth3.html" TargetMode="External"/><Relationship Id="rId4" Type="http://schemas.openxmlformats.org/officeDocument/2006/relationships/hyperlink" Target="italian-cinemas-sciviz/other_actors_net_depth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486" b="32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Presentazione sul cinema italiano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latin typeface="+mn-lt"/>
                <a:ea typeface="+mn-ea"/>
                <a:cs typeface="+mn-cs"/>
              </a:rPr>
              <a:t>Davide Carniselli 975268</a:t>
            </a:r>
          </a:p>
        </p:txBody>
      </p:sp>
    </p:spTree>
    <p:extLst>
      <p:ext uri="{BB962C8B-B14F-4D97-AF65-F5344CB8AC3E}">
        <p14:creationId xmlns:p14="http://schemas.microsoft.com/office/powerpoint/2010/main" val="294422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523557"/>
            <a:ext cx="5938335" cy="3420182"/>
          </a:xfr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7CCC8A-1ED2-6D02-8276-498B0D42A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69" y="2650985"/>
            <a:ext cx="5863166" cy="3292754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25" y="9540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9" y="1609725"/>
            <a:ext cx="9163581" cy="5162788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01" y="969347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78FA7D-A5D4-081D-032E-4AAFBA15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11" y="1624984"/>
            <a:ext cx="9203178" cy="5189263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 vert="horz" lIns="0" tIns="0" rIns="0" bIns="0" rtlCol="0" anchorCtr="0">
            <a:normAutofit/>
          </a:bodyPr>
          <a:lstStyle/>
          <a:p>
            <a:pPr algn="l"/>
            <a:r>
              <a:rPr lang="en-US" sz="6600"/>
              <a:t>5. Quanti film italiani troviamo in top?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2199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16" y="1693044"/>
            <a:ext cx="9468367" cy="5036230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1623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9" y="1651770"/>
            <a:ext cx="9479201" cy="5041993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11" y="968283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721574"/>
            <a:ext cx="9538195" cy="5073372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6" y="96046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09" y="1678249"/>
            <a:ext cx="9582581" cy="5096980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6.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Quanto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guadagna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chi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distribuisce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400699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206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73" y="1597703"/>
            <a:ext cx="9291653" cy="5218193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5717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6" y="1612808"/>
            <a:ext cx="9026067" cy="5069039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863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87" y="1604268"/>
            <a:ext cx="9018626" cy="5127379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3383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0" y="1589473"/>
            <a:ext cx="8945939" cy="5086054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italiani</a:t>
            </a:r>
          </a:p>
        </p:txBody>
      </p:sp>
      <p:pic>
        <p:nvPicPr>
          <p:cNvPr id="8" name="Segnaposto contenuto 7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FE4FADF2-9233-C133-CF0E-4420EE1C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2973" y="1329542"/>
            <a:ext cx="11974762" cy="5380244"/>
          </a:xfrm>
        </p:spPr>
      </p:pic>
      <p:pic>
        <p:nvPicPr>
          <p:cNvPr id="16" name="Segnaposto contenuto 15" descr="Immagine che contiene scuro, oggetto da esterni, illuminato, ragnatela&#10;&#10;Descrizione generata automaticamente">
            <a:extLst>
              <a:ext uri="{FF2B5EF4-FFF2-40B4-BE49-F238E27FC236}">
                <a16:creationId xmlns:a16="http://schemas.microsoft.com/office/drawing/2014/main" id="{B275CE67-7F67-368C-9012-8B831A62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0" y="1548927"/>
            <a:ext cx="10998191" cy="4941473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non italiani</a:t>
            </a:r>
          </a:p>
        </p:txBody>
      </p:sp>
      <p:pic>
        <p:nvPicPr>
          <p:cNvPr id="14" name="Segnaposto contenuto 1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36C9FF49-262A-DDAB-89A8-5E9173A7B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114" y="1565149"/>
            <a:ext cx="10807347" cy="4855725"/>
          </a:xfrm>
        </p:spPr>
      </p:pic>
      <p:pic>
        <p:nvPicPr>
          <p:cNvPr id="16" name="Segnaposto contenuto 15" descr="Immagine che contiene scuro, notte, cielo notturno&#10;&#10;Descrizione generata automaticamente">
            <a:extLst>
              <a:ext uri="{FF2B5EF4-FFF2-40B4-BE49-F238E27FC236}">
                <a16:creationId xmlns:a16="http://schemas.microsoft.com/office/drawing/2014/main" id="{9964C10D-AAC9-E48C-CFB0-469012E9F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08" y="1411768"/>
            <a:ext cx="11291622" cy="507331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338451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non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195331" y="6228400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non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9. crediti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r>
              <a:rPr lang="it-IT" dirty="0"/>
              <a:t>, per </a:t>
            </a:r>
            <a:r>
              <a:rPr lang="it-IT" dirty="0" err="1"/>
              <a:t>shapefile</a:t>
            </a:r>
            <a:r>
              <a:rPr lang="it-IT" dirty="0"/>
              <a:t> dell’Italia</a:t>
            </a:r>
          </a:p>
          <a:p>
            <a:r>
              <a:rPr lang="it-IT" dirty="0">
                <a:hlinkClick r:id="rId5"/>
              </a:rPr>
              <a:t>TMDB API</a:t>
            </a:r>
            <a:r>
              <a:rPr lang="it-IT" dirty="0"/>
              <a:t>, per dati sui film/attori</a:t>
            </a:r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 Gli incassi</a:t>
            </a:r>
          </a:p>
        </p:txBody>
      </p:sp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5FD7C-F6CD-BFAC-9221-5022E9EB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/>
              <a:t>Incassi</a:t>
            </a:r>
            <a:r>
              <a:rPr lang="it-IT" dirty="0"/>
              <a:t> </a:t>
            </a:r>
            <a:r>
              <a:rPr lang="it-IT" sz="4500" dirty="0"/>
              <a:t>totali</a:t>
            </a:r>
          </a:p>
        </p:txBody>
      </p:sp>
      <p:pic>
        <p:nvPicPr>
          <p:cNvPr id="4" name="Segnaposto contenuto 10">
            <a:extLst>
              <a:ext uri="{FF2B5EF4-FFF2-40B4-BE49-F238E27FC236}">
                <a16:creationId xmlns:a16="http://schemas.microsoft.com/office/drawing/2014/main" id="{4B774D53-9770-FEDE-EE25-9E993E9CD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9" y="2532254"/>
            <a:ext cx="5840525" cy="3398034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2D91AC9-C197-420D-0C52-ED034016F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254"/>
            <a:ext cx="6050630" cy="3398034"/>
          </a:xfrm>
        </p:spPr>
      </p:pic>
    </p:spTree>
    <p:extLst>
      <p:ext uri="{BB962C8B-B14F-4D97-AF65-F5344CB8AC3E}">
        <p14:creationId xmlns:p14="http://schemas.microsoft.com/office/powerpoint/2010/main" val="13314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6888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54" y="1500696"/>
            <a:ext cx="9194092" cy="5163403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8" y="935500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11" y="1591137"/>
            <a:ext cx="8974424" cy="5108817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59" y="816746"/>
            <a:ext cx="9061881" cy="6041254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Costa </a:t>
            </a:r>
            <a:r>
              <a:rPr lang="en-US" dirty="0" err="1"/>
              <a:t>andare</a:t>
            </a:r>
            <a:r>
              <a:rPr lang="en-US" dirty="0"/>
              <a:t> al cinema?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8656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21" y="1642199"/>
            <a:ext cx="8945358" cy="5092979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445</TotalTime>
  <Words>216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Integrale</vt:lpstr>
      <vt:lpstr>Presentazione sul cinema italiano</vt:lpstr>
      <vt:lpstr>1. I dati</vt:lpstr>
      <vt:lpstr>2. Gli incassi</vt:lpstr>
      <vt:lpstr>Incassi totali</vt:lpstr>
      <vt:lpstr>Incassi per nazione</vt:lpstr>
      <vt:lpstr>Incassi mensili</vt:lpstr>
      <vt:lpstr>Presentazione standard di PowerPoint</vt:lpstr>
      <vt:lpstr>3. Quanto Costa andare al cinema?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34</cp:revision>
  <dcterms:created xsi:type="dcterms:W3CDTF">2022-11-26T15:56:07Z</dcterms:created>
  <dcterms:modified xsi:type="dcterms:W3CDTF">2022-12-12T16:34:34Z</dcterms:modified>
</cp:coreProperties>
</file>