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92" autoAdjust="0"/>
  </p:normalViewPr>
  <p:slideViewPr>
    <p:cSldViewPr snapToGrid="0">
      <p:cViewPr varScale="1">
        <p:scale>
          <a:sx n="75" d="100"/>
          <a:sy n="75" d="100"/>
        </p:scale>
        <p:origin x="9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C3ECA-7DBC-47DB-ABF2-15BE1B7316A4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79951-C38C-4F87-B965-E1550FDBE60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03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 presentiamo</a:t>
            </a:r>
          </a:p>
          <a:p>
            <a:r>
              <a:rPr lang="it-IT" dirty="0"/>
              <a:t>Nome progetto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84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659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6269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440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8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525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838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79951-C38C-4F87-B965-E1550FDBE608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653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5EF6D8-3ED7-FBB6-A6E1-03E0BC00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8AB3FB-53FD-A6C4-9631-2E995437C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6D605B-DFFC-D7C0-21AB-A856F851F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4083BB-4BE9-FB8F-561B-DC34D973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38A007-3747-30F4-1098-BB482840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978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60F878-AC84-9A59-5E11-C683976F1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52EF0DF-D73F-D59B-B27B-A73C14DCF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79A5C1-B943-9C8F-9235-E4505D3D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BB8ED3-7EF7-8A85-6114-32E7879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D3BED7-CAF6-485F-1AFB-92EF414A4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8223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C63579B-C7BA-6A81-B951-3FE71900E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F87BDA-6830-CB7B-5282-9058DFB8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57EF10-5C15-703A-457E-148904F9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2076D8-2001-C079-AAD4-DA18347F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A3D90B-E503-FB8A-0A9D-28CECCF0B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265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89459-B430-AAAD-0C46-E68E816F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C6A8F4-30F8-F7AC-6EF4-F9BEEFF13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040CD4-06E8-9C3C-2C89-5C7941FE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563606-D2D9-027E-DB86-423B3480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7BEFC-69B9-A1C6-8CF6-08C4A320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39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78E7E-C2AC-4664-86A3-AA20CE5E0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DCE773-35FC-F7DB-3ED7-6883418E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0271E0-F0D3-574A-4979-7FEF5FB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2C86C1-784B-93EA-FB83-5DA47C53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9B950C-8EAD-5E9A-CCE2-6DA7FFC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03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42B7D-386F-B660-02E2-1854AE417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8C6644-5952-6284-0D92-205A2D75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01F0498-DB19-82E5-3EDE-EE324D62E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C7F017-46B3-1AA5-0D5E-4F0D76C2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53F019C-B4ED-5A59-F5F2-907E47B9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A9D23E-FD62-B620-53B3-6C6F39D1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465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73F3D-F70E-D84A-02FC-B3378442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423727-274F-C1B0-65E4-A13E88DBF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5D322D-199C-685D-C3EB-B34F61E7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8BF64C-200B-193E-8DB2-6F8F75A8C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E0B2352-F52D-B0F2-8BB1-49F613608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89F266C-B97A-7BFC-3675-9B71D5B9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7EA007F-2681-5229-E2F6-B1BFAB1C9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D3E4AF-BAEF-E088-9862-2A05B65D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194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951B80-9B14-A94D-7665-899C823F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D7538-912D-D243-8FF9-C49C4FC7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375A8F1-E312-2EC5-E306-AA49F3D4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64CE8E-ABAC-05D7-2585-B9B0A38FF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12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4DCE8F7-641A-639E-63A4-BE1F8ED97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BD11A88-3C4F-7E80-5F36-3AEA7F92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3AA5D6-7B64-CC3B-B34F-3B7247D4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190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FA36F-9E5F-B98B-D55D-13E4B6DF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C527E6-2EAF-1173-ACA1-73CA46D8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AFE1CEE-C80A-4D59-B1AE-F6BD06331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A4422F3-2DF0-AFD9-303D-42EE818A2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D099CB9-F41D-ECE6-4164-F4E63BCE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349F26-2652-6B70-37FB-DE3D88BAE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784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58A973-DE7C-A841-E86A-8E9B595F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755C840-69AE-C9C4-E04B-50D1AFE03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30517F1-E285-A2B7-C986-7808B8ADD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9EF538F-51F0-19E1-7999-046E2A92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5634ED-7E60-7AEB-1BBC-C6F345CC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9F3D8BC-9005-9368-3FA7-60F4E063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466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87EFD47-D1B0-6150-33CB-A98FCBE3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4070C9-A3E0-4F7A-81C7-5AB6D5B72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7DD99-95F2-3BFB-8C6D-42F0862C8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9C0A4-E77C-41BB-A627-F253204F4CBB}" type="datetimeFigureOut">
              <a:rPr lang="it-IT" smtClean="0"/>
              <a:t>30/11/2023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140980-1539-2A4B-97E0-6DE372EF4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876E41-67A1-5B2B-C3E0-5BDC2CB2C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AE7CF-2A52-4C0E-8FE7-B0503D8B4FE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86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81AC6-448E-1454-165F-AB4317E1D8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ÆthérMon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1BE32C4-E5F6-4196-79D5-BF1C13515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38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5DBB290A-6CC9-8C67-A846-3F53DC5AC892}"/>
              </a:ext>
            </a:extLst>
          </p:cNvPr>
          <p:cNvSpPr txBox="1">
            <a:spLocks/>
          </p:cNvSpPr>
          <p:nvPr/>
        </p:nvSpPr>
        <p:spPr>
          <a:xfrm>
            <a:off x="838200" y="23364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Carmelina -&gt; </a:t>
            </a:r>
            <a:r>
              <a:rPr lang="it-IT" dirty="0" err="1"/>
              <a:t>Architectural</a:t>
            </a:r>
            <a:r>
              <a:rPr lang="it-IT" dirty="0"/>
              <a:t> design, Presentation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Mattia -&gt; </a:t>
            </a:r>
            <a:r>
              <a:rPr lang="it-IT" dirty="0" err="1"/>
              <a:t>Solidity</a:t>
            </a:r>
            <a:r>
              <a:rPr lang="it-IT" dirty="0"/>
              <a:t> </a:t>
            </a:r>
            <a:r>
              <a:rPr lang="it-IT" dirty="0" err="1"/>
              <a:t>developement</a:t>
            </a:r>
            <a:r>
              <a:rPr lang="it-IT" dirty="0"/>
              <a:t>, HTML front-end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Nicolò -&gt; Design, AI </a:t>
            </a:r>
            <a:r>
              <a:rPr lang="it-IT" dirty="0" err="1"/>
              <a:t>architure</a:t>
            </a:r>
            <a:endParaRPr lang="it-IT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Claudio -&gt; AI </a:t>
            </a:r>
            <a:r>
              <a:rPr lang="it-IT" dirty="0" err="1"/>
              <a:t>architure</a:t>
            </a:r>
            <a:r>
              <a:rPr lang="it-IT" dirty="0"/>
              <a:t>, Token engineering</a:t>
            </a:r>
          </a:p>
        </p:txBody>
      </p:sp>
    </p:spTree>
    <p:extLst>
      <p:ext uri="{BB962C8B-B14F-4D97-AF65-F5344CB8AC3E}">
        <p14:creationId xmlns:p14="http://schemas.microsoft.com/office/powerpoint/2010/main" val="15306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endParaRPr lang="it-IT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5DBB290A-6CC9-8C67-A846-3F53DC5AC892}"/>
              </a:ext>
            </a:extLst>
          </p:cNvPr>
          <p:cNvSpPr txBox="1">
            <a:spLocks/>
          </p:cNvSpPr>
          <p:nvPr/>
        </p:nvSpPr>
        <p:spPr>
          <a:xfrm>
            <a:off x="838200" y="1645142"/>
            <a:ext cx="10515600" cy="403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 err="1"/>
              <a:t>Aim</a:t>
            </a:r>
            <a:r>
              <a:rPr lang="it-IT" dirty="0"/>
              <a:t>: realizzare un gioco di collezionabili generati con AI in grado di sostenere missioni/scontri/scambi + </a:t>
            </a:r>
            <a:r>
              <a:rPr lang="it-IT" dirty="0" err="1"/>
              <a:t>cryptovalute</a:t>
            </a:r>
            <a:r>
              <a:rPr lang="it-IT" dirty="0"/>
              <a:t> ad hoc (</a:t>
            </a:r>
            <a:r>
              <a:rPr lang="it-IT" dirty="0" err="1"/>
              <a:t>fungible</a:t>
            </a:r>
            <a:r>
              <a:rPr lang="it-IT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BC necessaria per garantire l’unicità delle proprietà dei token, mantenendo la loro natura non-</a:t>
            </a:r>
            <a:r>
              <a:rPr lang="it-IT" dirty="0" err="1"/>
              <a:t>fungible</a:t>
            </a:r>
            <a:endParaRPr lang="it-IT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it-IT" sz="2400" dirty="0"/>
              <a:t>Vantaggi: assegnazione decentralizzata dei mostri, nessuno può imbrogliare sulle loro statistiche e proprietà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it-IT" sz="2400" dirty="0" err="1"/>
              <a:t>Fit</a:t>
            </a:r>
            <a:r>
              <a:rPr lang="it-IT" sz="2400" dirty="0"/>
              <a:t>: la </a:t>
            </a:r>
            <a:r>
              <a:rPr lang="it-IT" sz="2400" dirty="0" err="1"/>
              <a:t>collezionabilità</a:t>
            </a:r>
            <a:r>
              <a:rPr lang="it-IT" sz="2400" dirty="0"/>
              <a:t> dei token richiede di evitare doppioni e avere sempre chiaro chi è il proprietario</a:t>
            </a:r>
          </a:p>
        </p:txBody>
      </p:sp>
    </p:spTree>
    <p:extLst>
      <p:ext uri="{BB962C8B-B14F-4D97-AF65-F5344CB8AC3E}">
        <p14:creationId xmlns:p14="http://schemas.microsoft.com/office/powerpoint/2010/main" val="364375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Context</a:t>
            </a:r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DBB17F6-A5A0-BE0E-38A2-987B23BF1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86" y="1259661"/>
            <a:ext cx="8482627" cy="50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8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Approach</a:t>
            </a:r>
            <a:endParaRPr lang="it-IT" dirty="0"/>
          </a:p>
        </p:txBody>
      </p:sp>
      <p:sp>
        <p:nvSpPr>
          <p:cNvPr id="2" name="Titolo 3">
            <a:extLst>
              <a:ext uri="{FF2B5EF4-FFF2-40B4-BE49-F238E27FC236}">
                <a16:creationId xmlns:a16="http://schemas.microsoft.com/office/drawing/2014/main" id="{CC4564FF-2F91-4391-D293-87DEF9D5BB85}"/>
              </a:ext>
            </a:extLst>
          </p:cNvPr>
          <p:cNvSpPr txBox="1">
            <a:spLocks/>
          </p:cNvSpPr>
          <p:nvPr/>
        </p:nvSpPr>
        <p:spPr>
          <a:xfrm>
            <a:off x="838200" y="1645142"/>
            <a:ext cx="10515600" cy="403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 err="1"/>
              <a:t>Contracts</a:t>
            </a:r>
            <a:r>
              <a:rPr lang="it-IT" dirty="0"/>
              <a:t>: generazione, scambio, partite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Tokens: rappresentazione mostri (non-</a:t>
            </a:r>
            <a:r>
              <a:rPr lang="it-IT" dirty="0" err="1"/>
              <a:t>fungible</a:t>
            </a:r>
            <a:r>
              <a:rPr lang="it-IT" dirty="0"/>
              <a:t>), </a:t>
            </a:r>
            <a:r>
              <a:rPr lang="it-IT" dirty="0" err="1"/>
              <a:t>currency</a:t>
            </a:r>
            <a:r>
              <a:rPr lang="it-IT" dirty="0"/>
              <a:t> (</a:t>
            </a:r>
            <a:r>
              <a:rPr lang="it-IT" dirty="0" err="1"/>
              <a:t>fungible</a:t>
            </a:r>
            <a:r>
              <a:rPr lang="it-IT" dirty="0"/>
              <a:t>) da spendere sul mercato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Communications: broadcast quando un nuovo mostro viene generato/scambiato.</a:t>
            </a:r>
          </a:p>
        </p:txBody>
      </p:sp>
    </p:spTree>
    <p:extLst>
      <p:ext uri="{BB962C8B-B14F-4D97-AF65-F5344CB8AC3E}">
        <p14:creationId xmlns:p14="http://schemas.microsoft.com/office/powerpoint/2010/main" val="143942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D68B16-AC1F-EC8C-5FBC-01A9CA85D343}"/>
              </a:ext>
            </a:extLst>
          </p:cNvPr>
          <p:cNvSpPr/>
          <p:nvPr/>
        </p:nvSpPr>
        <p:spPr>
          <a:xfrm>
            <a:off x="356870" y="2227104"/>
            <a:ext cx="3423920" cy="379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48D0679-5BCA-EAEF-9E8C-5BE4ED6220A8}"/>
              </a:ext>
            </a:extLst>
          </p:cNvPr>
          <p:cNvSpPr/>
          <p:nvPr/>
        </p:nvSpPr>
        <p:spPr>
          <a:xfrm>
            <a:off x="356870" y="2227104"/>
            <a:ext cx="3423920" cy="731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B8F726-C613-FDA9-F46C-8E1476F4E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080" y="1127760"/>
            <a:ext cx="49276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Elemento grafico 6" descr="Mostro con riempimento a tinta unita">
            <a:extLst>
              <a:ext uri="{FF2B5EF4-FFF2-40B4-BE49-F238E27FC236}">
                <a16:creationId xmlns:a16="http://schemas.microsoft.com/office/drawing/2014/main" id="{9ACBCE53-C65C-3C25-8499-0BCF25BB3D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81220" y="2958624"/>
            <a:ext cx="914400" cy="914400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98FB863-D7C9-632E-49FE-B139C3168306}"/>
              </a:ext>
            </a:extLst>
          </p:cNvPr>
          <p:cNvCxnSpPr/>
          <p:nvPr/>
        </p:nvCxnSpPr>
        <p:spPr>
          <a:xfrm flipV="1">
            <a:off x="4907280" y="4084320"/>
            <a:ext cx="23114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5571179-CAB3-AF19-6706-841942F0652B}"/>
              </a:ext>
            </a:extLst>
          </p:cNvPr>
          <p:cNvSpPr txBox="1"/>
          <p:nvPr/>
        </p:nvSpPr>
        <p:spPr>
          <a:xfrm>
            <a:off x="4185920" y="4958080"/>
            <a:ext cx="140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Palesemente generato con AI (no-</a:t>
            </a:r>
            <a:r>
              <a:rPr lang="it-IT" dirty="0" err="1"/>
              <a:t>cap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8822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Prototype</a:t>
            </a:r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92D68B16-AC1F-EC8C-5FBC-01A9CA85D343}"/>
              </a:ext>
            </a:extLst>
          </p:cNvPr>
          <p:cNvSpPr/>
          <p:nvPr/>
        </p:nvSpPr>
        <p:spPr>
          <a:xfrm>
            <a:off x="356870" y="2227104"/>
            <a:ext cx="3423920" cy="379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Attr1: ….</a:t>
            </a:r>
          </a:p>
          <a:p>
            <a:pPr algn="ctr"/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748D0679-5BCA-EAEF-9E8C-5BE4ED6220A8}"/>
              </a:ext>
            </a:extLst>
          </p:cNvPr>
          <p:cNvSpPr/>
          <p:nvPr/>
        </p:nvSpPr>
        <p:spPr>
          <a:xfrm>
            <a:off x="356870" y="2227104"/>
            <a:ext cx="3423920" cy="731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Sito</a:t>
            </a:r>
          </a:p>
        </p:txBody>
      </p:sp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D499DB03-DD62-463E-B2BE-B9E01A7A0830}"/>
              </a:ext>
            </a:extLst>
          </p:cNvPr>
          <p:cNvCxnSpPr>
            <a:cxnSpLocks/>
          </p:cNvCxnSpPr>
          <p:nvPr/>
        </p:nvCxnSpPr>
        <p:spPr>
          <a:xfrm>
            <a:off x="3616960" y="4084320"/>
            <a:ext cx="152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F6884EAF-6B93-BDA0-E8B6-C83C43EB28F5}"/>
              </a:ext>
            </a:extLst>
          </p:cNvPr>
          <p:cNvSpPr/>
          <p:nvPr/>
        </p:nvSpPr>
        <p:spPr>
          <a:xfrm>
            <a:off x="5138420" y="2227104"/>
            <a:ext cx="3423920" cy="379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Attr1: ….</a:t>
            </a:r>
          </a:p>
          <a:p>
            <a:pPr algn="ctr"/>
            <a:endParaRPr lang="it-IT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3D56B559-B9BF-972A-36B5-592A0368E6EA}"/>
              </a:ext>
            </a:extLst>
          </p:cNvPr>
          <p:cNvSpPr/>
          <p:nvPr/>
        </p:nvSpPr>
        <p:spPr>
          <a:xfrm>
            <a:off x="5138420" y="2227104"/>
            <a:ext cx="3423920" cy="7315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Sito</a:t>
            </a:r>
          </a:p>
        </p:txBody>
      </p:sp>
    </p:spTree>
    <p:extLst>
      <p:ext uri="{BB962C8B-B14F-4D97-AF65-F5344CB8AC3E}">
        <p14:creationId xmlns:p14="http://schemas.microsoft.com/office/powerpoint/2010/main" val="210561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Issues and </a:t>
            </a:r>
            <a:r>
              <a:rPr lang="it-IT" dirty="0" err="1"/>
              <a:t>limitations</a:t>
            </a:r>
            <a:endParaRPr lang="it-IT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721EFF5-32F7-6463-51FD-1B75F5E866E4}"/>
              </a:ext>
            </a:extLst>
          </p:cNvPr>
          <p:cNvSpPr txBox="1">
            <a:spLocks/>
          </p:cNvSpPr>
          <p:nvPr/>
        </p:nvSpPr>
        <p:spPr>
          <a:xfrm>
            <a:off x="838200" y="1645142"/>
            <a:ext cx="10515600" cy="403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Integrazione dell’AI per creazione dei mostri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Gestione non-</a:t>
            </a:r>
            <a:r>
              <a:rPr lang="it-IT" dirty="0" err="1"/>
              <a:t>fungible</a:t>
            </a:r>
            <a:r>
              <a:rPr lang="it-IT" dirty="0"/>
              <a:t> tokens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619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1F1A5B6-72A9-86A3-FC1F-500ADDEF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Recap</a:t>
            </a:r>
            <a:endParaRPr lang="it-IT" dirty="0"/>
          </a:p>
        </p:txBody>
      </p:sp>
      <p:sp>
        <p:nvSpPr>
          <p:cNvPr id="6" name="Titolo 3">
            <a:extLst>
              <a:ext uri="{FF2B5EF4-FFF2-40B4-BE49-F238E27FC236}">
                <a16:creationId xmlns:a16="http://schemas.microsoft.com/office/drawing/2014/main" id="{C721EFF5-32F7-6463-51FD-1B75F5E866E4}"/>
              </a:ext>
            </a:extLst>
          </p:cNvPr>
          <p:cNvSpPr txBox="1">
            <a:spLocks/>
          </p:cNvSpPr>
          <p:nvPr/>
        </p:nvSpPr>
        <p:spPr>
          <a:xfrm>
            <a:off x="838200" y="1645142"/>
            <a:ext cx="10515600" cy="4033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it-IT" dirty="0"/>
              <a:t>Gotta </a:t>
            </a:r>
            <a:r>
              <a:rPr lang="it-IT" dirty="0" err="1"/>
              <a:t>catch’em</a:t>
            </a:r>
            <a:r>
              <a:rPr lang="it-IT" dirty="0"/>
              <a:t> </a:t>
            </a:r>
            <a:r>
              <a:rPr lang="it-IT" dirty="0" err="1"/>
              <a:t>all</a:t>
            </a:r>
            <a:r>
              <a:rPr lang="it-IT" dirty="0"/>
              <a:t> (e rendici ricchi)</a:t>
            </a:r>
          </a:p>
        </p:txBody>
      </p:sp>
    </p:spTree>
    <p:extLst>
      <p:ext uri="{BB962C8B-B14F-4D97-AF65-F5344CB8AC3E}">
        <p14:creationId xmlns:p14="http://schemas.microsoft.com/office/powerpoint/2010/main" val="4024509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190</Words>
  <Application>Microsoft Office PowerPoint</Application>
  <PresentationFormat>Widescreen</PresentationFormat>
  <Paragraphs>40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ÆthérMon</vt:lpstr>
      <vt:lpstr>Introduzione</vt:lpstr>
      <vt:lpstr>Context</vt:lpstr>
      <vt:lpstr>Context</vt:lpstr>
      <vt:lpstr>Approach</vt:lpstr>
      <vt:lpstr>Prototype</vt:lpstr>
      <vt:lpstr>Prototype</vt:lpstr>
      <vt:lpstr>Issues and limitations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ÆthérMon</dc:title>
  <dc:creator>Claudio Schiavella</dc:creator>
  <cp:lastModifiedBy>Claudio Schiavella</cp:lastModifiedBy>
  <cp:revision>2</cp:revision>
  <dcterms:created xsi:type="dcterms:W3CDTF">2023-11-30T16:56:28Z</dcterms:created>
  <dcterms:modified xsi:type="dcterms:W3CDTF">2023-11-30T18:12:00Z</dcterms:modified>
</cp:coreProperties>
</file>