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67" y="365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3B7115-4A48-95FC-0C1D-FFC9250B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224404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89</cp:revision>
  <dcterms:created xsi:type="dcterms:W3CDTF">2006-11-20T16:13:10Z</dcterms:created>
  <dcterms:modified xsi:type="dcterms:W3CDTF">2024-02-20T12:16:45Z</dcterms:modified>
  <cp:category/>
</cp:coreProperties>
</file>