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2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THE 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2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36985"/>
            <a:ext cx="7056784" cy="22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340768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B2965E8E-0645-65CE-8704-C1F193B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1958510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311</Words>
  <Application>Microsoft Office PowerPoint</Application>
  <PresentationFormat>Presentazione su schermo (4:3)</PresentationFormat>
  <Paragraphs>68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Cirillo</cp:lastModifiedBy>
  <cp:revision>84</cp:revision>
  <dcterms:created xsi:type="dcterms:W3CDTF">2006-11-20T16:13:10Z</dcterms:created>
  <dcterms:modified xsi:type="dcterms:W3CDTF">2024-02-14T11:42:26Z</dcterms:modified>
  <cp:category/>
</cp:coreProperties>
</file>