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1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0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42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28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19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82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3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</a:t>
            </a:r>
            <a:r>
              <a:rPr lang="it-IT" altLang="it-IT" sz="3200" kern="0">
                <a:latin typeface="Calibri" panose="020F0502020204030204" pitchFamily="34" charset="0"/>
              </a:rPr>
              <a:t>THE (META)ATTENTION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/>
              <a:t>classification </a:t>
            </a:r>
            <a:r>
              <a:rPr lang="it-IT" altLang="it-IT" dirty="0"/>
              <a:t>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3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68960"/>
            <a:ext cx="70567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dirty="0" err="1">
                <a:latin typeface="Calibri"/>
                <a:ea typeface="ＭＳ Ｐゴシック" charset="0"/>
              </a:rPr>
              <a:t>Hyperparameter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search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124744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2965E8E-0645-65CE-8704-C1F193B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1958510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334</Words>
  <Application>Microsoft Office PowerPoint</Application>
  <PresentationFormat>Presentazione su schermo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Cirillo</cp:lastModifiedBy>
  <cp:revision>89</cp:revision>
  <dcterms:created xsi:type="dcterms:W3CDTF">2006-11-20T16:13:10Z</dcterms:created>
  <dcterms:modified xsi:type="dcterms:W3CDTF">2024-02-18T13:39:33Z</dcterms:modified>
  <cp:category/>
</cp:coreProperties>
</file>