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7" r:id="rId5"/>
    <p:sldId id="258" r:id="rId6"/>
    <p:sldId id="260" r:id="rId7"/>
    <p:sldId id="262" r:id="rId8"/>
    <p:sldId id="263"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F438BB9-2043-05D7-32B2-A8E19C755B93}" name="北原　寛" initials="北原　寛" userId="S::kitahara.hiroki.q1@mso.tohoku.ac.jp::cac6ec86-06f1-4927-84d8-8f93eb4c1dd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DE8E4"/>
    <a:srgbClr val="073365"/>
    <a:srgbClr val="4DC4FF"/>
    <a:srgbClr val="03AF7A"/>
    <a:srgbClr val="005AFF"/>
    <a:srgbClr val="FF4B00"/>
    <a:srgbClr val="333333"/>
    <a:srgbClr val="F758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46" autoAdjust="0"/>
    <p:restoredTop sz="90439" autoAdjust="0"/>
  </p:normalViewPr>
  <p:slideViewPr>
    <p:cSldViewPr snapToGrid="0">
      <p:cViewPr varScale="1">
        <p:scale>
          <a:sx n="63" d="100"/>
          <a:sy n="63" d="100"/>
        </p:scale>
        <p:origin x="1028" y="5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378"/>
    </p:cViewPr>
  </p:sorterViewPr>
  <p:notesViewPr>
    <p:cSldViewPr snapToGrid="0">
      <p:cViewPr varScale="1">
        <p:scale>
          <a:sx n="88" d="100"/>
          <a:sy n="88" d="100"/>
        </p:scale>
        <p:origin x="340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F4CA88-E746-4730-8F53-A1F1E7DB8AE1}" type="datetimeFigureOut">
              <a:rPr kumimoji="1" lang="ja-JP" altLang="en-US" smtClean="0"/>
              <a:t>2024/7/22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A84EEF-8495-4E74-951C-F91849CD1C93}" type="slidenum">
              <a:rPr kumimoji="1" lang="ja-JP" altLang="en-US" smtClean="0"/>
              <a:t>‹#›</a:t>
            </a:fld>
            <a:endParaRPr kumimoji="1" lang="ja-JP" altLang="en-US"/>
          </a:p>
        </p:txBody>
      </p:sp>
    </p:spTree>
    <p:extLst>
      <p:ext uri="{BB962C8B-B14F-4D97-AF65-F5344CB8AC3E}">
        <p14:creationId xmlns:p14="http://schemas.microsoft.com/office/powerpoint/2010/main" val="13070247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6CC56D-4746-67E4-A01E-176A80DFB7B7}"/>
              </a:ext>
            </a:extLst>
          </p:cNvPr>
          <p:cNvSpPr>
            <a:spLocks noGrp="1"/>
          </p:cNvSpPr>
          <p:nvPr>
            <p:ph type="ctrTitle"/>
          </p:nvPr>
        </p:nvSpPr>
        <p:spPr>
          <a:xfrm>
            <a:off x="1524000" y="1809000"/>
            <a:ext cx="9144000" cy="2520000"/>
          </a:xfrm>
        </p:spPr>
        <p:txBody>
          <a:bodyPr anchor="ctr">
            <a:normAutofit/>
          </a:bodyPr>
          <a:lstStyle>
            <a:lvl1pPr algn="ctr">
              <a:defRPr sz="4000" b="1">
                <a:latin typeface="游ゴシック" panose="020B0400000000000000" pitchFamily="50" charset="-128"/>
                <a:ea typeface="游ゴシック" panose="020B0400000000000000" pitchFamily="50" charset="-128"/>
              </a:defRPr>
            </a:lvl1pPr>
          </a:lstStyle>
          <a:p>
            <a:endParaRPr kumimoji="1" lang="ja-JP" altLang="en-US" dirty="0"/>
          </a:p>
        </p:txBody>
      </p:sp>
      <p:sp>
        <p:nvSpPr>
          <p:cNvPr id="3" name="字幕 2">
            <a:extLst>
              <a:ext uri="{FF2B5EF4-FFF2-40B4-BE49-F238E27FC236}">
                <a16:creationId xmlns:a16="http://schemas.microsoft.com/office/drawing/2014/main" id="{0B4766AA-EFF1-C382-C8F2-54CAAFB74AED}"/>
              </a:ext>
            </a:extLst>
          </p:cNvPr>
          <p:cNvSpPr>
            <a:spLocks noGrp="1"/>
          </p:cNvSpPr>
          <p:nvPr>
            <p:ph type="subTitle" idx="1"/>
          </p:nvPr>
        </p:nvSpPr>
        <p:spPr>
          <a:xfrm>
            <a:off x="1524000" y="4509000"/>
            <a:ext cx="9144000" cy="792000"/>
          </a:xfrm>
        </p:spPr>
        <p:txBody>
          <a:bodyPr anchor="ct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kumimoji="1" lang="ja-JP" altLang="en-US" dirty="0"/>
          </a:p>
        </p:txBody>
      </p:sp>
    </p:spTree>
    <p:extLst>
      <p:ext uri="{BB962C8B-B14F-4D97-AF65-F5344CB8AC3E}">
        <p14:creationId xmlns:p14="http://schemas.microsoft.com/office/powerpoint/2010/main" val="129686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C3081D-4CD5-273F-2239-4DAF578D53B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9B1B370-B8C2-7F67-1795-D46F46876A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CF7B22D-DA8F-859E-43EE-DD01D685E9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CEBDA06-231C-966B-2717-C7CF6BBE7D35}"/>
              </a:ext>
            </a:extLst>
          </p:cNvPr>
          <p:cNvSpPr>
            <a:spLocks noGrp="1"/>
          </p:cNvSpPr>
          <p:nvPr>
            <p:ph type="dt" sz="half" idx="10"/>
          </p:nvPr>
        </p:nvSpPr>
        <p:spPr/>
        <p:txBody>
          <a:bodyPr/>
          <a:lstStyle/>
          <a:p>
            <a:fld id="{5629803F-B267-4908-9EF5-8D163E45FAA6}" type="datetime1">
              <a:rPr kumimoji="1" lang="ja-JP" altLang="en-US" smtClean="0"/>
              <a:t>2024/7/22</a:t>
            </a:fld>
            <a:endParaRPr kumimoji="1" lang="ja-JP" altLang="en-US"/>
          </a:p>
        </p:txBody>
      </p:sp>
      <p:sp>
        <p:nvSpPr>
          <p:cNvPr id="6" name="フッター プレースホルダー 5">
            <a:extLst>
              <a:ext uri="{FF2B5EF4-FFF2-40B4-BE49-F238E27FC236}">
                <a16:creationId xmlns:a16="http://schemas.microsoft.com/office/drawing/2014/main" id="{2F362246-2E75-32DF-37A5-1372046496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45C3A33-8824-6C6E-231B-E4A74E942D53}"/>
              </a:ext>
            </a:extLst>
          </p:cNvPr>
          <p:cNvSpPr>
            <a:spLocks noGrp="1"/>
          </p:cNvSpPr>
          <p:nvPr>
            <p:ph type="sldNum" sz="quarter" idx="12"/>
          </p:nvPr>
        </p:nvSpPr>
        <p:spPr/>
        <p:txBody>
          <a:bodyPr/>
          <a:lstStyle/>
          <a:p>
            <a:fld id="{A370624A-EAEC-47AE-84CB-3610D9E5167A}" type="slidenum">
              <a:rPr kumimoji="1" lang="ja-JP" altLang="en-US" smtClean="0"/>
              <a:t>‹#›</a:t>
            </a:fld>
            <a:endParaRPr kumimoji="1" lang="ja-JP" altLang="en-US"/>
          </a:p>
        </p:txBody>
      </p:sp>
    </p:spTree>
    <p:extLst>
      <p:ext uri="{BB962C8B-B14F-4D97-AF65-F5344CB8AC3E}">
        <p14:creationId xmlns:p14="http://schemas.microsoft.com/office/powerpoint/2010/main" val="70225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94C97D-D5DD-FDA4-6B2D-3991422C074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438268D-8B53-E24D-AFDD-0D1DB96F1E4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E0DE83-1796-8CD0-6FF1-A966312AACA6}"/>
              </a:ext>
            </a:extLst>
          </p:cNvPr>
          <p:cNvSpPr>
            <a:spLocks noGrp="1"/>
          </p:cNvSpPr>
          <p:nvPr>
            <p:ph type="dt" sz="half" idx="10"/>
          </p:nvPr>
        </p:nvSpPr>
        <p:spPr/>
        <p:txBody>
          <a:bodyPr/>
          <a:lstStyle/>
          <a:p>
            <a:fld id="{2AF9F429-EE3F-4153-92E6-F06C1DEF5DC0}" type="datetime1">
              <a:rPr kumimoji="1" lang="ja-JP" altLang="en-US" smtClean="0"/>
              <a:t>2024/7/22</a:t>
            </a:fld>
            <a:endParaRPr kumimoji="1" lang="ja-JP" altLang="en-US"/>
          </a:p>
        </p:txBody>
      </p:sp>
      <p:sp>
        <p:nvSpPr>
          <p:cNvPr id="5" name="フッター プレースホルダー 4">
            <a:extLst>
              <a:ext uri="{FF2B5EF4-FFF2-40B4-BE49-F238E27FC236}">
                <a16:creationId xmlns:a16="http://schemas.microsoft.com/office/drawing/2014/main" id="{C4C9F9BE-8531-8EBD-6B31-355DBE0C59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C8867F-2DB8-6411-07FB-833B0CCDA803}"/>
              </a:ext>
            </a:extLst>
          </p:cNvPr>
          <p:cNvSpPr>
            <a:spLocks noGrp="1"/>
          </p:cNvSpPr>
          <p:nvPr>
            <p:ph type="sldNum" sz="quarter" idx="12"/>
          </p:nvPr>
        </p:nvSpPr>
        <p:spPr/>
        <p:txBody>
          <a:bodyPr/>
          <a:lstStyle/>
          <a:p>
            <a:fld id="{A370624A-EAEC-47AE-84CB-3610D9E5167A}" type="slidenum">
              <a:rPr kumimoji="1" lang="ja-JP" altLang="en-US" smtClean="0"/>
              <a:t>‹#›</a:t>
            </a:fld>
            <a:endParaRPr kumimoji="1" lang="ja-JP" altLang="en-US"/>
          </a:p>
        </p:txBody>
      </p:sp>
    </p:spTree>
    <p:extLst>
      <p:ext uri="{BB962C8B-B14F-4D97-AF65-F5344CB8AC3E}">
        <p14:creationId xmlns:p14="http://schemas.microsoft.com/office/powerpoint/2010/main" val="1018702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6AF6E6D-AF64-CC41-5B51-839FC5DB871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17960B4-CE10-33CE-F94C-0DB72745507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4CAE5FC-67EC-D13D-4B66-67001498E0AE}"/>
              </a:ext>
            </a:extLst>
          </p:cNvPr>
          <p:cNvSpPr>
            <a:spLocks noGrp="1"/>
          </p:cNvSpPr>
          <p:nvPr>
            <p:ph type="dt" sz="half" idx="10"/>
          </p:nvPr>
        </p:nvSpPr>
        <p:spPr/>
        <p:txBody>
          <a:bodyPr/>
          <a:lstStyle/>
          <a:p>
            <a:fld id="{F584CA60-0885-44DA-8D9C-AC0964CE8155}" type="datetime1">
              <a:rPr kumimoji="1" lang="ja-JP" altLang="en-US" smtClean="0"/>
              <a:t>2024/7/22</a:t>
            </a:fld>
            <a:endParaRPr kumimoji="1" lang="ja-JP" altLang="en-US"/>
          </a:p>
        </p:txBody>
      </p:sp>
      <p:sp>
        <p:nvSpPr>
          <p:cNvPr id="5" name="フッター プレースホルダー 4">
            <a:extLst>
              <a:ext uri="{FF2B5EF4-FFF2-40B4-BE49-F238E27FC236}">
                <a16:creationId xmlns:a16="http://schemas.microsoft.com/office/drawing/2014/main" id="{EE688F7A-1A75-8B8E-704A-3153E743398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36EAE2C-688E-3779-3301-BCBAA2465B19}"/>
              </a:ext>
            </a:extLst>
          </p:cNvPr>
          <p:cNvSpPr>
            <a:spLocks noGrp="1"/>
          </p:cNvSpPr>
          <p:nvPr>
            <p:ph type="sldNum" sz="quarter" idx="12"/>
          </p:nvPr>
        </p:nvSpPr>
        <p:spPr/>
        <p:txBody>
          <a:bodyPr/>
          <a:lstStyle/>
          <a:p>
            <a:fld id="{A370624A-EAEC-47AE-84CB-3610D9E5167A}" type="slidenum">
              <a:rPr kumimoji="1" lang="ja-JP" altLang="en-US" smtClean="0"/>
              <a:t>‹#›</a:t>
            </a:fld>
            <a:endParaRPr kumimoji="1" lang="ja-JP" altLang="en-US"/>
          </a:p>
        </p:txBody>
      </p:sp>
    </p:spTree>
    <p:extLst>
      <p:ext uri="{BB962C8B-B14F-4D97-AF65-F5344CB8AC3E}">
        <p14:creationId xmlns:p14="http://schemas.microsoft.com/office/powerpoint/2010/main" val="90290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D12629-4160-DDAA-BBEA-272C41173CD9}"/>
              </a:ext>
            </a:extLst>
          </p:cNvPr>
          <p:cNvSpPr>
            <a:spLocks noGrp="1"/>
          </p:cNvSpPr>
          <p:nvPr>
            <p:ph type="title"/>
          </p:nvPr>
        </p:nvSpPr>
        <p:spPr>
          <a:xfrm>
            <a:off x="900000" y="179999"/>
            <a:ext cx="10392000" cy="720000"/>
          </a:xfrm>
        </p:spPr>
        <p:txBody>
          <a:bodyPr>
            <a:normAutofit/>
          </a:bodyPr>
          <a:lstStyle>
            <a:lvl1pPr>
              <a:defRPr sz="4000" b="1">
                <a:latin typeface="游ゴシック" panose="020B0400000000000000" pitchFamily="50" charset="-128"/>
                <a:ea typeface="游ゴシック" panose="020B0400000000000000" pitchFamily="50" charset="-128"/>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F857D35D-BA86-8963-E458-7E4F02E3770B}"/>
              </a:ext>
            </a:extLst>
          </p:cNvPr>
          <p:cNvSpPr>
            <a:spLocks noGrp="1"/>
          </p:cNvSpPr>
          <p:nvPr>
            <p:ph idx="1"/>
          </p:nvPr>
        </p:nvSpPr>
        <p:spPr>
          <a:xfrm>
            <a:off x="900000" y="1079998"/>
            <a:ext cx="10392000" cy="4877987"/>
          </a:xfrm>
        </p:spPr>
        <p:txBody>
          <a:bodyPr/>
          <a:lstStyle>
            <a:lvl1pPr>
              <a:defRPr>
                <a:latin typeface="游ゴシック" panose="020B0400000000000000" pitchFamily="50" charset="-128"/>
                <a:ea typeface="游ゴシック" panose="020B0400000000000000" pitchFamily="50" charset="-128"/>
              </a:defRPr>
            </a:lvl1pPr>
            <a:lvl2pPr>
              <a:defRPr/>
            </a:lvl2pPr>
            <a:lvl3pPr>
              <a:defRPr/>
            </a:lvl3pPr>
            <a:lvl4pPr>
              <a:defRPr/>
            </a:lvl4pPr>
            <a:lvl5pPr>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フッター プレースホルダー 4">
            <a:extLst>
              <a:ext uri="{FF2B5EF4-FFF2-40B4-BE49-F238E27FC236}">
                <a16:creationId xmlns:a16="http://schemas.microsoft.com/office/drawing/2014/main" id="{A7AEDA84-AFEC-3970-D3D6-AAD4E2B1FD43}"/>
              </a:ext>
            </a:extLst>
          </p:cNvPr>
          <p:cNvSpPr>
            <a:spLocks noGrp="1"/>
          </p:cNvSpPr>
          <p:nvPr>
            <p:ph type="ftr" sz="quarter" idx="11"/>
          </p:nvPr>
        </p:nvSpPr>
        <p:spPr>
          <a:xfrm>
            <a:off x="900000" y="6138001"/>
            <a:ext cx="10392000" cy="540000"/>
          </a:xfrm>
        </p:spPr>
        <p:txBody>
          <a:bodyPr/>
          <a:lstStyle>
            <a:lvl1pPr>
              <a:defRPr sz="1200">
                <a:solidFill>
                  <a:schemeClr val="tx1">
                    <a:lumMod val="60000"/>
                    <a:lumOff val="40000"/>
                  </a:schemeClr>
                </a:solidFill>
                <a:latin typeface="游明朝" panose="02020400000000000000" pitchFamily="18" charset="-128"/>
                <a:ea typeface="游明朝" panose="02020400000000000000" pitchFamily="18" charset="-128"/>
              </a:defRPr>
            </a:lvl1pPr>
          </a:lstStyle>
          <a:p>
            <a:endParaRPr lang="ja-JP" altLang="en-US" dirty="0"/>
          </a:p>
        </p:txBody>
      </p:sp>
      <p:sp>
        <p:nvSpPr>
          <p:cNvPr id="6" name="スライド番号プレースホルダー 5">
            <a:extLst>
              <a:ext uri="{FF2B5EF4-FFF2-40B4-BE49-F238E27FC236}">
                <a16:creationId xmlns:a16="http://schemas.microsoft.com/office/drawing/2014/main" id="{994D8526-5213-A9BE-F2F3-D469FD24A904}"/>
              </a:ext>
            </a:extLst>
          </p:cNvPr>
          <p:cNvSpPr>
            <a:spLocks noGrp="1"/>
          </p:cNvSpPr>
          <p:nvPr>
            <p:ph type="sldNum" sz="quarter" idx="12"/>
          </p:nvPr>
        </p:nvSpPr>
        <p:spPr>
          <a:xfrm>
            <a:off x="11292000" y="0"/>
            <a:ext cx="900000" cy="900000"/>
          </a:xfrm>
          <a:solidFill>
            <a:schemeClr val="accent1"/>
          </a:solidFill>
        </p:spPr>
        <p:txBody>
          <a:bodyPr/>
          <a:lstStyle>
            <a:lvl1pPr algn="ctr">
              <a:defRPr sz="2000" b="1">
                <a:solidFill>
                  <a:schemeClr val="bg1"/>
                </a:solidFill>
                <a:latin typeface="游ゴシック" panose="020B0400000000000000" pitchFamily="50" charset="-128"/>
                <a:ea typeface="游ゴシック" panose="020B0400000000000000" pitchFamily="50" charset="-128"/>
              </a:defRPr>
            </a:lvl1pPr>
          </a:lstStyle>
          <a:p>
            <a:fld id="{A370624A-EAEC-47AE-84CB-3610D9E5167A}" type="slidenum">
              <a:rPr lang="ja-JP" altLang="en-US" smtClean="0"/>
              <a:pPr/>
              <a:t>‹#›</a:t>
            </a:fld>
            <a:endParaRPr lang="ja-JP" altLang="en-US" dirty="0"/>
          </a:p>
        </p:txBody>
      </p:sp>
      <p:cxnSp>
        <p:nvCxnSpPr>
          <p:cNvPr id="9" name="直線コネクタ 8">
            <a:extLst>
              <a:ext uri="{FF2B5EF4-FFF2-40B4-BE49-F238E27FC236}">
                <a16:creationId xmlns:a16="http://schemas.microsoft.com/office/drawing/2014/main" id="{541A04B7-4BC2-B298-D575-6FA966253F25}"/>
              </a:ext>
            </a:extLst>
          </p:cNvPr>
          <p:cNvCxnSpPr>
            <a:cxnSpLocks/>
          </p:cNvCxnSpPr>
          <p:nvPr userDrawn="1"/>
        </p:nvCxnSpPr>
        <p:spPr>
          <a:xfrm>
            <a:off x="0" y="899999"/>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779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BA23A847-133C-5437-5B43-430C7F2B4634}"/>
              </a:ext>
            </a:extLst>
          </p:cNvPr>
          <p:cNvSpPr>
            <a:spLocks noGrp="1"/>
          </p:cNvSpPr>
          <p:nvPr>
            <p:ph type="title"/>
          </p:nvPr>
        </p:nvSpPr>
        <p:spPr>
          <a:xfrm>
            <a:off x="900000" y="179999"/>
            <a:ext cx="10392000" cy="720000"/>
          </a:xfrm>
        </p:spPr>
        <p:txBody>
          <a:bodyPr>
            <a:normAutofit/>
          </a:bodyPr>
          <a:lstStyle>
            <a:lvl1pPr>
              <a:defRPr sz="4000" b="1">
                <a:latin typeface="游ゴシック" panose="020B0400000000000000" pitchFamily="50" charset="-128"/>
                <a:ea typeface="游ゴシック" panose="020B0400000000000000" pitchFamily="50" charset="-128"/>
              </a:defRPr>
            </a:lvl1pPr>
          </a:lstStyle>
          <a:p>
            <a:r>
              <a:rPr kumimoji="1" lang="ja-JP" altLang="en-US" dirty="0"/>
              <a:t>マスター タイトルの書式設定</a:t>
            </a:r>
          </a:p>
        </p:txBody>
      </p:sp>
      <p:sp>
        <p:nvSpPr>
          <p:cNvPr id="7" name="コンテンツ プレースホルダー 2">
            <a:extLst>
              <a:ext uri="{FF2B5EF4-FFF2-40B4-BE49-F238E27FC236}">
                <a16:creationId xmlns:a16="http://schemas.microsoft.com/office/drawing/2014/main" id="{E72851D9-25F0-2CC7-D0BE-2E7991CC7BBD}"/>
              </a:ext>
            </a:extLst>
          </p:cNvPr>
          <p:cNvSpPr>
            <a:spLocks noGrp="1"/>
          </p:cNvSpPr>
          <p:nvPr>
            <p:ph idx="1"/>
          </p:nvPr>
        </p:nvSpPr>
        <p:spPr>
          <a:xfrm>
            <a:off x="900000" y="1079998"/>
            <a:ext cx="10392000" cy="5597995"/>
          </a:xfrm>
        </p:spPr>
        <p:txBody>
          <a:bodyPr/>
          <a:lstStyle>
            <a:lvl1pPr>
              <a:defRPr>
                <a:latin typeface="游ゴシック" panose="020B0400000000000000" pitchFamily="50" charset="-128"/>
                <a:ea typeface="游ゴシック" panose="020B0400000000000000" pitchFamily="50" charset="-128"/>
              </a:defRPr>
            </a:lvl1pPr>
            <a:lvl2pPr>
              <a:defRPr/>
            </a:lvl2pPr>
            <a:lvl3pPr>
              <a:defRPr/>
            </a:lvl3pPr>
            <a:lvl4pPr>
              <a:defRPr/>
            </a:lvl4pPr>
            <a:lvl5pPr>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9" name="スライド番号プレースホルダー 5">
            <a:extLst>
              <a:ext uri="{FF2B5EF4-FFF2-40B4-BE49-F238E27FC236}">
                <a16:creationId xmlns:a16="http://schemas.microsoft.com/office/drawing/2014/main" id="{8393EEA3-677C-183C-5C81-5085EF804014}"/>
              </a:ext>
            </a:extLst>
          </p:cNvPr>
          <p:cNvSpPr>
            <a:spLocks noGrp="1"/>
          </p:cNvSpPr>
          <p:nvPr>
            <p:ph type="sldNum" sz="quarter" idx="12"/>
          </p:nvPr>
        </p:nvSpPr>
        <p:spPr>
          <a:xfrm>
            <a:off x="11292000" y="0"/>
            <a:ext cx="900000" cy="900000"/>
          </a:xfrm>
          <a:solidFill>
            <a:schemeClr val="accent1"/>
          </a:solidFill>
        </p:spPr>
        <p:txBody>
          <a:bodyPr/>
          <a:lstStyle>
            <a:lvl1pPr algn="ctr">
              <a:defRPr sz="2000" b="1">
                <a:solidFill>
                  <a:schemeClr val="bg1"/>
                </a:solidFill>
                <a:latin typeface="游ゴシック" panose="020B0400000000000000" pitchFamily="50" charset="-128"/>
                <a:ea typeface="游ゴシック" panose="020B0400000000000000" pitchFamily="50" charset="-128"/>
              </a:defRPr>
            </a:lvl1pPr>
          </a:lstStyle>
          <a:p>
            <a:fld id="{A370624A-EAEC-47AE-84CB-3610D9E5167A}" type="slidenum">
              <a:rPr lang="ja-JP" altLang="en-US" smtClean="0"/>
              <a:pPr/>
              <a:t>‹#›</a:t>
            </a:fld>
            <a:endParaRPr lang="ja-JP" altLang="en-US" dirty="0"/>
          </a:p>
        </p:txBody>
      </p:sp>
      <p:cxnSp>
        <p:nvCxnSpPr>
          <p:cNvPr id="10" name="直線コネクタ 9">
            <a:extLst>
              <a:ext uri="{FF2B5EF4-FFF2-40B4-BE49-F238E27FC236}">
                <a16:creationId xmlns:a16="http://schemas.microsoft.com/office/drawing/2014/main" id="{9DC96B75-2BCC-034B-3B33-0A61B0551624}"/>
              </a:ext>
            </a:extLst>
          </p:cNvPr>
          <p:cNvCxnSpPr>
            <a:cxnSpLocks/>
          </p:cNvCxnSpPr>
          <p:nvPr userDrawn="1"/>
        </p:nvCxnSpPr>
        <p:spPr>
          <a:xfrm>
            <a:off x="0" y="899999"/>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995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19E72-8B06-3038-4D6F-3D222449832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586DCC9-101D-0361-4151-51DBD2053B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0255E20-6BD1-B5F9-A1D0-BA3B80088009}"/>
              </a:ext>
            </a:extLst>
          </p:cNvPr>
          <p:cNvSpPr>
            <a:spLocks noGrp="1"/>
          </p:cNvSpPr>
          <p:nvPr>
            <p:ph type="dt" sz="half" idx="10"/>
          </p:nvPr>
        </p:nvSpPr>
        <p:spPr/>
        <p:txBody>
          <a:bodyPr/>
          <a:lstStyle/>
          <a:p>
            <a:fld id="{DCB7A811-E5D7-4F21-8A28-0DF5742C63E1}" type="datetime1">
              <a:rPr kumimoji="1" lang="ja-JP" altLang="en-US" smtClean="0"/>
              <a:t>2024/7/22</a:t>
            </a:fld>
            <a:endParaRPr kumimoji="1" lang="ja-JP" altLang="en-US"/>
          </a:p>
        </p:txBody>
      </p:sp>
      <p:sp>
        <p:nvSpPr>
          <p:cNvPr id="5" name="フッター プレースホルダー 4">
            <a:extLst>
              <a:ext uri="{FF2B5EF4-FFF2-40B4-BE49-F238E27FC236}">
                <a16:creationId xmlns:a16="http://schemas.microsoft.com/office/drawing/2014/main" id="{DA576854-8A20-C559-C4E1-E995130FC0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EEE4B9-7981-E439-32C1-5C1DF5F83C48}"/>
              </a:ext>
            </a:extLst>
          </p:cNvPr>
          <p:cNvSpPr>
            <a:spLocks noGrp="1"/>
          </p:cNvSpPr>
          <p:nvPr>
            <p:ph type="sldNum" sz="quarter" idx="12"/>
          </p:nvPr>
        </p:nvSpPr>
        <p:spPr/>
        <p:txBody>
          <a:bodyPr/>
          <a:lstStyle/>
          <a:p>
            <a:fld id="{A370624A-EAEC-47AE-84CB-3610D9E5167A}" type="slidenum">
              <a:rPr kumimoji="1" lang="ja-JP" altLang="en-US" smtClean="0"/>
              <a:t>‹#›</a:t>
            </a:fld>
            <a:endParaRPr kumimoji="1" lang="ja-JP" altLang="en-US"/>
          </a:p>
        </p:txBody>
      </p:sp>
    </p:spTree>
    <p:extLst>
      <p:ext uri="{BB962C8B-B14F-4D97-AF65-F5344CB8AC3E}">
        <p14:creationId xmlns:p14="http://schemas.microsoft.com/office/powerpoint/2010/main" val="45934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2FE098-042D-21A5-B237-512850C8972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7128E0-CCFF-FC86-6702-4BC2D99AB6A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CCA2162-500C-D6E5-AAEE-7C34E3CEA8E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D1613B5-7ED6-4D71-322C-B399CD8D1BB5}"/>
              </a:ext>
            </a:extLst>
          </p:cNvPr>
          <p:cNvSpPr>
            <a:spLocks noGrp="1"/>
          </p:cNvSpPr>
          <p:nvPr>
            <p:ph type="dt" sz="half" idx="10"/>
          </p:nvPr>
        </p:nvSpPr>
        <p:spPr/>
        <p:txBody>
          <a:bodyPr/>
          <a:lstStyle/>
          <a:p>
            <a:fld id="{4EBBDB75-4C2B-495D-B4AE-04F303569262}" type="datetime1">
              <a:rPr kumimoji="1" lang="ja-JP" altLang="en-US" smtClean="0"/>
              <a:t>2024/7/22</a:t>
            </a:fld>
            <a:endParaRPr kumimoji="1" lang="ja-JP" altLang="en-US"/>
          </a:p>
        </p:txBody>
      </p:sp>
      <p:sp>
        <p:nvSpPr>
          <p:cNvPr id="6" name="フッター プレースホルダー 5">
            <a:extLst>
              <a:ext uri="{FF2B5EF4-FFF2-40B4-BE49-F238E27FC236}">
                <a16:creationId xmlns:a16="http://schemas.microsoft.com/office/drawing/2014/main" id="{84A0C552-19E9-E55C-5316-C0745CD2F2C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4806E69-5E52-D244-DA36-26E2A64F8168}"/>
              </a:ext>
            </a:extLst>
          </p:cNvPr>
          <p:cNvSpPr>
            <a:spLocks noGrp="1"/>
          </p:cNvSpPr>
          <p:nvPr>
            <p:ph type="sldNum" sz="quarter" idx="12"/>
          </p:nvPr>
        </p:nvSpPr>
        <p:spPr/>
        <p:txBody>
          <a:bodyPr/>
          <a:lstStyle/>
          <a:p>
            <a:fld id="{A370624A-EAEC-47AE-84CB-3610D9E5167A}" type="slidenum">
              <a:rPr kumimoji="1" lang="ja-JP" altLang="en-US" smtClean="0"/>
              <a:t>‹#›</a:t>
            </a:fld>
            <a:endParaRPr kumimoji="1" lang="ja-JP" altLang="en-US"/>
          </a:p>
        </p:txBody>
      </p:sp>
    </p:spTree>
    <p:extLst>
      <p:ext uri="{BB962C8B-B14F-4D97-AF65-F5344CB8AC3E}">
        <p14:creationId xmlns:p14="http://schemas.microsoft.com/office/powerpoint/2010/main" val="2631779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F5CEA-3B4A-F4F0-EB40-C1845D67760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9E4138-7C86-36B0-A032-C85C8FFC3B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E9FBFE6-9508-1CE2-A6B8-BFA8DAC8020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FA6A79A-911C-3AA1-6463-5C762643E7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2EF657A-E85E-08B9-94EE-62FC2F0761F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030183D-92F3-49D5-2DFE-A4F0567100AE}"/>
              </a:ext>
            </a:extLst>
          </p:cNvPr>
          <p:cNvSpPr>
            <a:spLocks noGrp="1"/>
          </p:cNvSpPr>
          <p:nvPr>
            <p:ph type="dt" sz="half" idx="10"/>
          </p:nvPr>
        </p:nvSpPr>
        <p:spPr/>
        <p:txBody>
          <a:bodyPr/>
          <a:lstStyle/>
          <a:p>
            <a:fld id="{0AC7D76C-ADF3-48D7-B85A-D86B70A12F06}" type="datetime1">
              <a:rPr kumimoji="1" lang="ja-JP" altLang="en-US" smtClean="0"/>
              <a:t>2024/7/22</a:t>
            </a:fld>
            <a:endParaRPr kumimoji="1" lang="ja-JP" altLang="en-US"/>
          </a:p>
        </p:txBody>
      </p:sp>
      <p:sp>
        <p:nvSpPr>
          <p:cNvPr id="8" name="フッター プレースホルダー 7">
            <a:extLst>
              <a:ext uri="{FF2B5EF4-FFF2-40B4-BE49-F238E27FC236}">
                <a16:creationId xmlns:a16="http://schemas.microsoft.com/office/drawing/2014/main" id="{84EA75A9-C445-D03B-39A7-66B70A2B33C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4A4CC9E-04D2-6B43-3C7D-5BF2952872FD}"/>
              </a:ext>
            </a:extLst>
          </p:cNvPr>
          <p:cNvSpPr>
            <a:spLocks noGrp="1"/>
          </p:cNvSpPr>
          <p:nvPr>
            <p:ph type="sldNum" sz="quarter" idx="12"/>
          </p:nvPr>
        </p:nvSpPr>
        <p:spPr/>
        <p:txBody>
          <a:bodyPr/>
          <a:lstStyle/>
          <a:p>
            <a:fld id="{A370624A-EAEC-47AE-84CB-3610D9E5167A}" type="slidenum">
              <a:rPr kumimoji="1" lang="ja-JP" altLang="en-US" smtClean="0"/>
              <a:t>‹#›</a:t>
            </a:fld>
            <a:endParaRPr kumimoji="1" lang="ja-JP" altLang="en-US"/>
          </a:p>
        </p:txBody>
      </p:sp>
    </p:spTree>
    <p:extLst>
      <p:ext uri="{BB962C8B-B14F-4D97-AF65-F5344CB8AC3E}">
        <p14:creationId xmlns:p14="http://schemas.microsoft.com/office/powerpoint/2010/main" val="260153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0C24E4-B46A-8A44-98E8-7DE82FD9778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7258E7A-3713-4EEF-DF47-D0C6727E40B4}"/>
              </a:ext>
            </a:extLst>
          </p:cNvPr>
          <p:cNvSpPr>
            <a:spLocks noGrp="1"/>
          </p:cNvSpPr>
          <p:nvPr>
            <p:ph type="dt" sz="half" idx="10"/>
          </p:nvPr>
        </p:nvSpPr>
        <p:spPr/>
        <p:txBody>
          <a:bodyPr/>
          <a:lstStyle/>
          <a:p>
            <a:fld id="{D66A70EA-CD0B-46C2-8AEA-42DB233EA49F}" type="datetime1">
              <a:rPr kumimoji="1" lang="ja-JP" altLang="en-US" smtClean="0"/>
              <a:t>2024/7/22</a:t>
            </a:fld>
            <a:endParaRPr kumimoji="1" lang="ja-JP" altLang="en-US"/>
          </a:p>
        </p:txBody>
      </p:sp>
      <p:sp>
        <p:nvSpPr>
          <p:cNvPr id="4" name="フッター プレースホルダー 3">
            <a:extLst>
              <a:ext uri="{FF2B5EF4-FFF2-40B4-BE49-F238E27FC236}">
                <a16:creationId xmlns:a16="http://schemas.microsoft.com/office/drawing/2014/main" id="{85996AC9-4B5E-5B79-2EBE-7180CF49C27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F5E0557-B825-776E-1F1E-C0658A68A9D6}"/>
              </a:ext>
            </a:extLst>
          </p:cNvPr>
          <p:cNvSpPr>
            <a:spLocks noGrp="1"/>
          </p:cNvSpPr>
          <p:nvPr>
            <p:ph type="sldNum" sz="quarter" idx="12"/>
          </p:nvPr>
        </p:nvSpPr>
        <p:spPr/>
        <p:txBody>
          <a:bodyPr/>
          <a:lstStyle/>
          <a:p>
            <a:fld id="{A370624A-EAEC-47AE-84CB-3610D9E5167A}" type="slidenum">
              <a:rPr kumimoji="1" lang="ja-JP" altLang="en-US" smtClean="0"/>
              <a:t>‹#›</a:t>
            </a:fld>
            <a:endParaRPr kumimoji="1" lang="ja-JP" altLang="en-US"/>
          </a:p>
        </p:txBody>
      </p:sp>
    </p:spTree>
    <p:extLst>
      <p:ext uri="{BB962C8B-B14F-4D97-AF65-F5344CB8AC3E}">
        <p14:creationId xmlns:p14="http://schemas.microsoft.com/office/powerpoint/2010/main" val="1562060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63F0F9F-006A-3EB8-C037-5D2023EA0646}"/>
              </a:ext>
            </a:extLst>
          </p:cNvPr>
          <p:cNvSpPr>
            <a:spLocks noGrp="1"/>
          </p:cNvSpPr>
          <p:nvPr>
            <p:ph type="dt" sz="half" idx="10"/>
          </p:nvPr>
        </p:nvSpPr>
        <p:spPr/>
        <p:txBody>
          <a:bodyPr/>
          <a:lstStyle/>
          <a:p>
            <a:fld id="{BD016AF5-89F3-4CE7-BBAE-4857BECDFC92}" type="datetime1">
              <a:rPr kumimoji="1" lang="ja-JP" altLang="en-US" smtClean="0"/>
              <a:t>2024/7/22</a:t>
            </a:fld>
            <a:endParaRPr kumimoji="1" lang="ja-JP" altLang="en-US"/>
          </a:p>
        </p:txBody>
      </p:sp>
      <p:sp>
        <p:nvSpPr>
          <p:cNvPr id="3" name="フッター プレースホルダー 2">
            <a:extLst>
              <a:ext uri="{FF2B5EF4-FFF2-40B4-BE49-F238E27FC236}">
                <a16:creationId xmlns:a16="http://schemas.microsoft.com/office/drawing/2014/main" id="{B231CEF8-1649-E4CF-6166-D1D405D6733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35C68BC-B9DA-F3BD-ADD8-A6441A527A33}"/>
              </a:ext>
            </a:extLst>
          </p:cNvPr>
          <p:cNvSpPr>
            <a:spLocks noGrp="1"/>
          </p:cNvSpPr>
          <p:nvPr>
            <p:ph type="sldNum" sz="quarter" idx="12"/>
          </p:nvPr>
        </p:nvSpPr>
        <p:spPr/>
        <p:txBody>
          <a:bodyPr/>
          <a:lstStyle/>
          <a:p>
            <a:fld id="{A370624A-EAEC-47AE-84CB-3610D9E5167A}" type="slidenum">
              <a:rPr kumimoji="1" lang="ja-JP" altLang="en-US" smtClean="0"/>
              <a:t>‹#›</a:t>
            </a:fld>
            <a:endParaRPr kumimoji="1" lang="ja-JP" altLang="en-US"/>
          </a:p>
        </p:txBody>
      </p:sp>
    </p:spTree>
    <p:extLst>
      <p:ext uri="{BB962C8B-B14F-4D97-AF65-F5344CB8AC3E}">
        <p14:creationId xmlns:p14="http://schemas.microsoft.com/office/powerpoint/2010/main" val="2645735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D527E4-FDDF-F324-C822-B75361C3372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94D1CCB-6ECE-274D-43A8-8B9E88910B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BB40C19-FFD0-3A90-F143-DCCB61927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C0F6FEA-BE57-4E64-9F84-DD3100618DFB}"/>
              </a:ext>
            </a:extLst>
          </p:cNvPr>
          <p:cNvSpPr>
            <a:spLocks noGrp="1"/>
          </p:cNvSpPr>
          <p:nvPr>
            <p:ph type="dt" sz="half" idx="10"/>
          </p:nvPr>
        </p:nvSpPr>
        <p:spPr/>
        <p:txBody>
          <a:bodyPr/>
          <a:lstStyle/>
          <a:p>
            <a:fld id="{57C0DAC3-C62C-4B1E-AD27-F92E3C0FD9D6}" type="datetime1">
              <a:rPr kumimoji="1" lang="ja-JP" altLang="en-US" smtClean="0"/>
              <a:t>2024/7/22</a:t>
            </a:fld>
            <a:endParaRPr kumimoji="1" lang="ja-JP" altLang="en-US"/>
          </a:p>
        </p:txBody>
      </p:sp>
      <p:sp>
        <p:nvSpPr>
          <p:cNvPr id="6" name="フッター プレースホルダー 5">
            <a:extLst>
              <a:ext uri="{FF2B5EF4-FFF2-40B4-BE49-F238E27FC236}">
                <a16:creationId xmlns:a16="http://schemas.microsoft.com/office/drawing/2014/main" id="{6B62C3CE-3CD1-AD0E-50BB-D2370B2EADF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9048023-37A9-4C4B-F882-98E3F9D1C819}"/>
              </a:ext>
            </a:extLst>
          </p:cNvPr>
          <p:cNvSpPr>
            <a:spLocks noGrp="1"/>
          </p:cNvSpPr>
          <p:nvPr>
            <p:ph type="sldNum" sz="quarter" idx="12"/>
          </p:nvPr>
        </p:nvSpPr>
        <p:spPr/>
        <p:txBody>
          <a:bodyPr/>
          <a:lstStyle/>
          <a:p>
            <a:fld id="{A370624A-EAEC-47AE-84CB-3610D9E5167A}" type="slidenum">
              <a:rPr kumimoji="1" lang="ja-JP" altLang="en-US" smtClean="0"/>
              <a:t>‹#›</a:t>
            </a:fld>
            <a:endParaRPr kumimoji="1" lang="ja-JP" altLang="en-US"/>
          </a:p>
        </p:txBody>
      </p:sp>
    </p:spTree>
    <p:extLst>
      <p:ext uri="{BB962C8B-B14F-4D97-AF65-F5344CB8AC3E}">
        <p14:creationId xmlns:p14="http://schemas.microsoft.com/office/powerpoint/2010/main" val="274624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296A8F3-E68A-B3CF-9D6D-5E02A513C7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4C206B-196A-9102-24B3-A587852D38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F78EF6E-EE5A-4332-09BC-B3EB01A900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0BF8CC-7CF9-4583-BFFD-67ED891498D6}" type="datetime1">
              <a:rPr kumimoji="1" lang="ja-JP" altLang="en-US" smtClean="0"/>
              <a:t>2024/7/22</a:t>
            </a:fld>
            <a:endParaRPr kumimoji="1" lang="ja-JP" altLang="en-US"/>
          </a:p>
        </p:txBody>
      </p:sp>
      <p:sp>
        <p:nvSpPr>
          <p:cNvPr id="5" name="フッター プレースホルダー 4">
            <a:extLst>
              <a:ext uri="{FF2B5EF4-FFF2-40B4-BE49-F238E27FC236}">
                <a16:creationId xmlns:a16="http://schemas.microsoft.com/office/drawing/2014/main" id="{91B3A9F8-BF65-C05A-54B6-378A0EDD59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40165A1-09CB-92C6-9C2B-9E32C72D7F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70624A-EAEC-47AE-84CB-3610D9E5167A}" type="slidenum">
              <a:rPr kumimoji="1" lang="ja-JP" altLang="en-US" smtClean="0"/>
              <a:t>‹#›</a:t>
            </a:fld>
            <a:endParaRPr kumimoji="1" lang="ja-JP" altLang="en-US"/>
          </a:p>
        </p:txBody>
      </p:sp>
    </p:spTree>
    <p:extLst>
      <p:ext uri="{BB962C8B-B14F-4D97-AF65-F5344CB8AC3E}">
        <p14:creationId xmlns:p14="http://schemas.microsoft.com/office/powerpoint/2010/main" val="33466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anaconda.com/download"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ode.visualstudio.com/"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CBAD77-7BFC-AF26-4E67-0B128880CD57}"/>
              </a:ext>
            </a:extLst>
          </p:cNvPr>
          <p:cNvSpPr>
            <a:spLocks noGrp="1"/>
          </p:cNvSpPr>
          <p:nvPr>
            <p:ph type="title"/>
          </p:nvPr>
        </p:nvSpPr>
        <p:spPr/>
        <p:txBody>
          <a:bodyPr/>
          <a:lstStyle/>
          <a:p>
            <a:r>
              <a:rPr kumimoji="1" lang="en-US" altLang="ja-JP" dirty="0"/>
              <a:t>1. Overview</a:t>
            </a:r>
            <a:endParaRPr kumimoji="1" lang="ja-JP" altLang="en-US" dirty="0"/>
          </a:p>
        </p:txBody>
      </p:sp>
      <p:sp>
        <p:nvSpPr>
          <p:cNvPr id="3" name="コンテンツ プレースホルダー 2">
            <a:extLst>
              <a:ext uri="{FF2B5EF4-FFF2-40B4-BE49-F238E27FC236}">
                <a16:creationId xmlns:a16="http://schemas.microsoft.com/office/drawing/2014/main" id="{BE9325F6-50F6-E516-AEB7-E8C185EA0FA2}"/>
              </a:ext>
            </a:extLst>
          </p:cNvPr>
          <p:cNvSpPr>
            <a:spLocks noGrp="1"/>
          </p:cNvSpPr>
          <p:nvPr>
            <p:ph idx="1"/>
          </p:nvPr>
        </p:nvSpPr>
        <p:spPr>
          <a:xfrm>
            <a:off x="1980001" y="1079998"/>
            <a:ext cx="9311999" cy="720000"/>
          </a:xfrm>
        </p:spPr>
        <p:txBody>
          <a:bodyPr anchor="ctr">
            <a:normAutofit lnSpcReduction="10000"/>
          </a:bodyPr>
          <a:lstStyle/>
          <a:p>
            <a:r>
              <a:rPr kumimoji="1" lang="en-US" altLang="ja-JP" sz="2000" b="1" dirty="0"/>
              <a:t>Control snake robot on </a:t>
            </a:r>
            <a:r>
              <a:rPr kumimoji="1" lang="en-US" altLang="ja-JP" sz="2000" b="1" dirty="0" err="1">
                <a:solidFill>
                  <a:schemeClr val="accent2"/>
                </a:solidFill>
              </a:rPr>
              <a:t>MuJoCo</a:t>
            </a:r>
            <a:r>
              <a:rPr kumimoji="1" lang="en-US" altLang="ja-JP" sz="2000" b="1" dirty="0"/>
              <a:t> using </a:t>
            </a:r>
            <a:r>
              <a:rPr kumimoji="1" lang="en-US" altLang="ja-JP" sz="2000" b="1" dirty="0" err="1">
                <a:solidFill>
                  <a:schemeClr val="accent2"/>
                </a:solidFill>
              </a:rPr>
              <a:t>MediaPipe</a:t>
            </a:r>
            <a:r>
              <a:rPr kumimoji="1" lang="en-US" altLang="ja-JP" sz="2000" b="1" dirty="0"/>
              <a:t>, and solve maze</a:t>
            </a:r>
          </a:p>
          <a:p>
            <a:r>
              <a:rPr lang="en-US" altLang="ja-JP" sz="2000" b="1" dirty="0"/>
              <a:t>Control </a:t>
            </a:r>
            <a:r>
              <a:rPr lang="en-US" altLang="ja-JP" sz="2000" b="1" dirty="0">
                <a:solidFill>
                  <a:schemeClr val="accent2"/>
                </a:solidFill>
              </a:rPr>
              <a:t>real snake robot</a:t>
            </a:r>
            <a:r>
              <a:rPr lang="en-US" altLang="ja-JP" sz="2000" b="1" dirty="0"/>
              <a:t> using </a:t>
            </a:r>
            <a:r>
              <a:rPr lang="en-US" altLang="ja-JP" sz="2000" b="1" dirty="0" err="1"/>
              <a:t>MediaPipe</a:t>
            </a:r>
            <a:endParaRPr kumimoji="1" lang="ja-JP" altLang="en-US" sz="2000" b="1" dirty="0"/>
          </a:p>
        </p:txBody>
      </p:sp>
      <p:sp>
        <p:nvSpPr>
          <p:cNvPr id="4" name="スライド番号プレースホルダー 3">
            <a:extLst>
              <a:ext uri="{FF2B5EF4-FFF2-40B4-BE49-F238E27FC236}">
                <a16:creationId xmlns:a16="http://schemas.microsoft.com/office/drawing/2014/main" id="{B327210D-8BA5-044A-A4F9-FA4560DAD9F1}"/>
              </a:ext>
            </a:extLst>
          </p:cNvPr>
          <p:cNvSpPr>
            <a:spLocks noGrp="1"/>
          </p:cNvSpPr>
          <p:nvPr>
            <p:ph type="sldNum" sz="quarter" idx="12"/>
          </p:nvPr>
        </p:nvSpPr>
        <p:spPr/>
        <p:txBody>
          <a:bodyPr/>
          <a:lstStyle/>
          <a:p>
            <a:fld id="{A370624A-EAEC-47AE-84CB-3610D9E5167A}" type="slidenum">
              <a:rPr lang="ja-JP" altLang="en-US" smtClean="0"/>
              <a:pPr/>
              <a:t>1</a:t>
            </a:fld>
            <a:endParaRPr lang="ja-JP" altLang="en-US" dirty="0"/>
          </a:p>
        </p:txBody>
      </p:sp>
      <p:sp>
        <p:nvSpPr>
          <p:cNvPr id="5" name="矢印: 五方向 4">
            <a:extLst>
              <a:ext uri="{FF2B5EF4-FFF2-40B4-BE49-F238E27FC236}">
                <a16:creationId xmlns:a16="http://schemas.microsoft.com/office/drawing/2014/main" id="{E3C00913-E46E-12AB-478C-CAF1F2403033}"/>
              </a:ext>
            </a:extLst>
          </p:cNvPr>
          <p:cNvSpPr/>
          <p:nvPr/>
        </p:nvSpPr>
        <p:spPr>
          <a:xfrm>
            <a:off x="900000" y="1079998"/>
            <a:ext cx="1080000" cy="720000"/>
          </a:xfrm>
          <a:prstGeom prst="homePlat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t>Goal</a:t>
            </a:r>
            <a:endParaRPr kumimoji="1" lang="ja-JP" altLang="en-US" sz="2000" b="1" dirty="0"/>
          </a:p>
        </p:txBody>
      </p:sp>
      <p:sp>
        <p:nvSpPr>
          <p:cNvPr id="6" name="正方形/長方形 5">
            <a:extLst>
              <a:ext uri="{FF2B5EF4-FFF2-40B4-BE49-F238E27FC236}">
                <a16:creationId xmlns:a16="http://schemas.microsoft.com/office/drawing/2014/main" id="{5E71A509-882A-FB75-92AB-9274D95E71F1}"/>
              </a:ext>
            </a:extLst>
          </p:cNvPr>
          <p:cNvSpPr/>
          <p:nvPr/>
        </p:nvSpPr>
        <p:spPr>
          <a:xfrm>
            <a:off x="900000" y="1979997"/>
            <a:ext cx="3225600" cy="360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err="1"/>
              <a:t>MediaPipe</a:t>
            </a:r>
            <a:endParaRPr kumimoji="1" lang="ja-JP" altLang="en-US" sz="2000" b="1" dirty="0"/>
          </a:p>
        </p:txBody>
      </p:sp>
      <p:sp>
        <p:nvSpPr>
          <p:cNvPr id="9" name="正方形/長方形 8">
            <a:extLst>
              <a:ext uri="{FF2B5EF4-FFF2-40B4-BE49-F238E27FC236}">
                <a16:creationId xmlns:a16="http://schemas.microsoft.com/office/drawing/2014/main" id="{E947F75F-3C4A-080D-0F97-3E47542A9C61}"/>
              </a:ext>
            </a:extLst>
          </p:cNvPr>
          <p:cNvSpPr/>
          <p:nvPr/>
        </p:nvSpPr>
        <p:spPr>
          <a:xfrm>
            <a:off x="4483200" y="1990682"/>
            <a:ext cx="3225600" cy="360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000" b="1" dirty="0" err="1"/>
              <a:t>MuJoCo</a:t>
            </a:r>
            <a:endParaRPr kumimoji="1" lang="ja-JP" altLang="en-US" sz="2000" b="1" dirty="0"/>
          </a:p>
        </p:txBody>
      </p:sp>
      <p:sp>
        <p:nvSpPr>
          <p:cNvPr id="10" name="正方形/長方形 9">
            <a:extLst>
              <a:ext uri="{FF2B5EF4-FFF2-40B4-BE49-F238E27FC236}">
                <a16:creationId xmlns:a16="http://schemas.microsoft.com/office/drawing/2014/main" id="{941263D9-8693-3DDE-931D-0DCD6E7D459E}"/>
              </a:ext>
            </a:extLst>
          </p:cNvPr>
          <p:cNvSpPr/>
          <p:nvPr/>
        </p:nvSpPr>
        <p:spPr>
          <a:xfrm>
            <a:off x="8066400" y="1979996"/>
            <a:ext cx="3225600" cy="360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000" b="1" dirty="0"/>
              <a:t>Real Snake Robot</a:t>
            </a:r>
            <a:endParaRPr kumimoji="1" lang="ja-JP" altLang="en-US" sz="2000" b="1" dirty="0"/>
          </a:p>
        </p:txBody>
      </p:sp>
      <p:sp>
        <p:nvSpPr>
          <p:cNvPr id="11" name="正方形/長方形 10">
            <a:extLst>
              <a:ext uri="{FF2B5EF4-FFF2-40B4-BE49-F238E27FC236}">
                <a16:creationId xmlns:a16="http://schemas.microsoft.com/office/drawing/2014/main" id="{4D37F0C8-9FE2-0F4B-E554-D3803E632F6C}"/>
              </a:ext>
            </a:extLst>
          </p:cNvPr>
          <p:cNvSpPr/>
          <p:nvPr/>
        </p:nvSpPr>
        <p:spPr>
          <a:xfrm>
            <a:off x="900000" y="1979995"/>
            <a:ext cx="3225600" cy="4698005"/>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7B42DB0-D608-44E1-1FC3-BFCB52483292}"/>
              </a:ext>
            </a:extLst>
          </p:cNvPr>
          <p:cNvSpPr/>
          <p:nvPr/>
        </p:nvSpPr>
        <p:spPr>
          <a:xfrm>
            <a:off x="4483200" y="1979994"/>
            <a:ext cx="3225600" cy="4698005"/>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BC9A4038-4E3D-DAA2-FA88-24AB9F782A20}"/>
              </a:ext>
            </a:extLst>
          </p:cNvPr>
          <p:cNvSpPr/>
          <p:nvPr/>
        </p:nvSpPr>
        <p:spPr>
          <a:xfrm>
            <a:off x="8064074" y="1979993"/>
            <a:ext cx="3225600" cy="4698005"/>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40CE658D-E11C-60CE-9E1C-2C3B1BA4E565}"/>
              </a:ext>
            </a:extLst>
          </p:cNvPr>
          <p:cNvSpPr/>
          <p:nvPr/>
        </p:nvSpPr>
        <p:spPr>
          <a:xfrm>
            <a:off x="900000" y="2950563"/>
            <a:ext cx="3225600" cy="9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600" b="1" dirty="0">
                <a:solidFill>
                  <a:schemeClr val="tx1"/>
                </a:solidFill>
                <a:latin typeface="游ゴシック" panose="020B0400000000000000" pitchFamily="50" charset="-128"/>
                <a:ea typeface="游ゴシック" panose="020B0400000000000000" pitchFamily="50" charset="-128"/>
              </a:rPr>
              <a:t>Framework for detecting landmarks of human bodies in image or video</a:t>
            </a:r>
            <a:endParaRPr kumimoji="1" lang="ja-JP" altLang="en-US" sz="1600" b="1" dirty="0">
              <a:solidFill>
                <a:schemeClr val="tx1"/>
              </a:solidFill>
              <a:latin typeface="游ゴシック" panose="020B0400000000000000" pitchFamily="50" charset="-128"/>
              <a:ea typeface="游ゴシック" panose="020B0400000000000000" pitchFamily="50" charset="-128"/>
            </a:endParaRPr>
          </a:p>
        </p:txBody>
      </p:sp>
      <p:sp>
        <p:nvSpPr>
          <p:cNvPr id="15" name="正方形/長方形 14">
            <a:extLst>
              <a:ext uri="{FF2B5EF4-FFF2-40B4-BE49-F238E27FC236}">
                <a16:creationId xmlns:a16="http://schemas.microsoft.com/office/drawing/2014/main" id="{7D85B66B-38C4-6089-48C0-76FFEE9E9363}"/>
              </a:ext>
            </a:extLst>
          </p:cNvPr>
          <p:cNvSpPr/>
          <p:nvPr/>
        </p:nvSpPr>
        <p:spPr>
          <a:xfrm>
            <a:off x="4483200" y="2991035"/>
            <a:ext cx="3225600" cy="72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600" b="1" dirty="0">
                <a:solidFill>
                  <a:schemeClr val="tx1"/>
                </a:solidFill>
                <a:latin typeface="游ゴシック" panose="020B0400000000000000" pitchFamily="50" charset="-128"/>
                <a:ea typeface="游ゴシック" panose="020B0400000000000000" pitchFamily="50" charset="-128"/>
              </a:rPr>
              <a:t>Physics engine for robot simulation</a:t>
            </a:r>
            <a:endParaRPr kumimoji="1" lang="ja-JP" altLang="en-US" sz="1600" b="1" dirty="0">
              <a:solidFill>
                <a:schemeClr val="tx1"/>
              </a:solidFill>
              <a:latin typeface="游ゴシック" panose="020B0400000000000000" pitchFamily="50" charset="-128"/>
              <a:ea typeface="游ゴシック" panose="020B0400000000000000" pitchFamily="50" charset="-128"/>
            </a:endParaRPr>
          </a:p>
        </p:txBody>
      </p:sp>
      <p:pic>
        <p:nvPicPr>
          <p:cNvPr id="16" name="図 15">
            <a:extLst>
              <a:ext uri="{FF2B5EF4-FFF2-40B4-BE49-F238E27FC236}">
                <a16:creationId xmlns:a16="http://schemas.microsoft.com/office/drawing/2014/main" id="{EBE73F33-05A3-A4F4-957A-C3CD629C136F}"/>
              </a:ext>
            </a:extLst>
          </p:cNvPr>
          <p:cNvPicPr>
            <a:picLocks noChangeAspect="1"/>
          </p:cNvPicPr>
          <p:nvPr/>
        </p:nvPicPr>
        <p:blipFill>
          <a:blip r:embed="rId2"/>
          <a:stretch>
            <a:fillRect/>
          </a:stretch>
        </p:blipFill>
        <p:spPr>
          <a:xfrm>
            <a:off x="1077797" y="4461129"/>
            <a:ext cx="2865600" cy="1606303"/>
          </a:xfrm>
          <a:prstGeom prst="rect">
            <a:avLst/>
          </a:prstGeom>
        </p:spPr>
      </p:pic>
      <p:pic>
        <p:nvPicPr>
          <p:cNvPr id="19" name="図 18" descr="座る, 雪, 水, 覆い が含まれている画像&#10;&#10;自動的に生成された説明">
            <a:extLst>
              <a:ext uri="{FF2B5EF4-FFF2-40B4-BE49-F238E27FC236}">
                <a16:creationId xmlns:a16="http://schemas.microsoft.com/office/drawing/2014/main" id="{2553B2EF-5FC5-8E6E-6ED6-5B645F6406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771003" y="3076197"/>
            <a:ext cx="3820799" cy="2865600"/>
          </a:xfrm>
          <a:prstGeom prst="rect">
            <a:avLst/>
          </a:prstGeom>
        </p:spPr>
      </p:pic>
      <p:pic>
        <p:nvPicPr>
          <p:cNvPr id="8" name="図 7">
            <a:extLst>
              <a:ext uri="{FF2B5EF4-FFF2-40B4-BE49-F238E27FC236}">
                <a16:creationId xmlns:a16="http://schemas.microsoft.com/office/drawing/2014/main" id="{2FD2952D-3876-CC39-E6FF-9C8255A1B185}"/>
              </a:ext>
            </a:extLst>
          </p:cNvPr>
          <p:cNvPicPr>
            <a:picLocks noChangeAspect="1"/>
          </p:cNvPicPr>
          <p:nvPr/>
        </p:nvPicPr>
        <p:blipFill>
          <a:blip r:embed="rId4"/>
          <a:stretch>
            <a:fillRect/>
          </a:stretch>
        </p:blipFill>
        <p:spPr>
          <a:xfrm>
            <a:off x="4663200" y="4351388"/>
            <a:ext cx="2865600" cy="1680914"/>
          </a:xfrm>
          <a:prstGeom prst="rect">
            <a:avLst/>
          </a:prstGeom>
        </p:spPr>
      </p:pic>
    </p:spTree>
    <p:extLst>
      <p:ext uri="{BB962C8B-B14F-4D97-AF65-F5344CB8AC3E}">
        <p14:creationId xmlns:p14="http://schemas.microsoft.com/office/powerpoint/2010/main" val="1206153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8EB66A-ACA7-1DA6-E43F-C6D654FC2FF1}"/>
              </a:ext>
            </a:extLst>
          </p:cNvPr>
          <p:cNvSpPr>
            <a:spLocks noGrp="1"/>
          </p:cNvSpPr>
          <p:nvPr>
            <p:ph type="title"/>
          </p:nvPr>
        </p:nvSpPr>
        <p:spPr/>
        <p:txBody>
          <a:bodyPr/>
          <a:lstStyle/>
          <a:p>
            <a:r>
              <a:rPr kumimoji="1" lang="en-US" altLang="ja-JP" dirty="0"/>
              <a:t>1. Overview</a:t>
            </a:r>
            <a:endParaRPr kumimoji="1" lang="ja-JP" altLang="en-US" dirty="0"/>
          </a:p>
        </p:txBody>
      </p:sp>
      <p:sp>
        <p:nvSpPr>
          <p:cNvPr id="3" name="コンテンツ プレースホルダー 2">
            <a:extLst>
              <a:ext uri="{FF2B5EF4-FFF2-40B4-BE49-F238E27FC236}">
                <a16:creationId xmlns:a16="http://schemas.microsoft.com/office/drawing/2014/main" id="{6F5BDA41-75A2-C400-0EE5-E1E2CF1548C1}"/>
              </a:ext>
            </a:extLst>
          </p:cNvPr>
          <p:cNvSpPr>
            <a:spLocks noGrp="1"/>
          </p:cNvSpPr>
          <p:nvPr>
            <p:ph idx="1"/>
          </p:nvPr>
        </p:nvSpPr>
        <p:spPr/>
        <p:txBody>
          <a:bodyPr anchor="ctr">
            <a:normAutofit/>
          </a:bodyPr>
          <a:lstStyle/>
          <a:p>
            <a:pPr marL="0" indent="0">
              <a:buNone/>
            </a:pPr>
            <a:r>
              <a:rPr kumimoji="1" lang="en-US" altLang="ja-JP" b="1" dirty="0">
                <a:solidFill>
                  <a:schemeClr val="accent1"/>
                </a:solidFill>
              </a:rPr>
              <a:t>Step 1</a:t>
            </a:r>
            <a:r>
              <a:rPr kumimoji="1" lang="en-US" altLang="ja-JP" b="1" dirty="0"/>
              <a:t>: Setup</a:t>
            </a:r>
          </a:p>
          <a:p>
            <a:pPr marL="0" indent="0">
              <a:buNone/>
            </a:pPr>
            <a:endParaRPr lang="en-US" altLang="ja-JP" b="1" dirty="0"/>
          </a:p>
          <a:p>
            <a:pPr marL="0" indent="0">
              <a:buNone/>
            </a:pPr>
            <a:r>
              <a:rPr kumimoji="1" lang="en-US" altLang="ja-JP" b="1" dirty="0">
                <a:solidFill>
                  <a:schemeClr val="accent1"/>
                </a:solidFill>
              </a:rPr>
              <a:t>Step 2</a:t>
            </a:r>
            <a:r>
              <a:rPr kumimoji="1" lang="en-US" altLang="ja-JP" b="1" dirty="0"/>
              <a:t>: Move snake robot on </a:t>
            </a:r>
            <a:r>
              <a:rPr kumimoji="1" lang="en-US" altLang="ja-JP" b="1" dirty="0" err="1"/>
              <a:t>MuJoCo</a:t>
            </a:r>
            <a:endParaRPr lang="en-US" altLang="ja-JP" b="1" dirty="0"/>
          </a:p>
          <a:p>
            <a:pPr marL="0" indent="0">
              <a:buNone/>
            </a:pPr>
            <a:endParaRPr lang="en-US" altLang="ja-JP" b="1" dirty="0"/>
          </a:p>
          <a:p>
            <a:pPr marL="0" indent="0">
              <a:buNone/>
            </a:pPr>
            <a:r>
              <a:rPr kumimoji="1" lang="en-US" altLang="ja-JP" b="1" dirty="0">
                <a:solidFill>
                  <a:schemeClr val="accent1"/>
                </a:solidFill>
              </a:rPr>
              <a:t>Step 3</a:t>
            </a:r>
            <a:r>
              <a:rPr kumimoji="1" lang="en-US" altLang="ja-JP" b="1" dirty="0"/>
              <a:t>: Control snake robot on </a:t>
            </a:r>
            <a:r>
              <a:rPr kumimoji="1" lang="en-US" altLang="ja-JP" b="1" dirty="0" err="1"/>
              <a:t>MuJoCo</a:t>
            </a:r>
            <a:r>
              <a:rPr kumimoji="1" lang="en-US" altLang="ja-JP" b="1" dirty="0"/>
              <a:t> using </a:t>
            </a:r>
            <a:r>
              <a:rPr kumimoji="1" lang="en-US" altLang="ja-JP" b="1" dirty="0" err="1"/>
              <a:t>MediaPipe</a:t>
            </a:r>
            <a:endParaRPr kumimoji="1" lang="en-US" altLang="ja-JP" b="1" dirty="0"/>
          </a:p>
          <a:p>
            <a:pPr marL="0" indent="0">
              <a:buNone/>
            </a:pPr>
            <a:endParaRPr lang="en-US" altLang="ja-JP" b="1" dirty="0"/>
          </a:p>
          <a:p>
            <a:pPr marL="0" indent="0">
              <a:buNone/>
            </a:pPr>
            <a:r>
              <a:rPr kumimoji="1" lang="en-US" altLang="ja-JP" b="1" dirty="0">
                <a:solidFill>
                  <a:schemeClr val="accent1"/>
                </a:solidFill>
              </a:rPr>
              <a:t>Step 4</a:t>
            </a:r>
            <a:r>
              <a:rPr kumimoji="1" lang="en-US" altLang="ja-JP" b="1" dirty="0"/>
              <a:t>: Control real snake robot by </a:t>
            </a:r>
            <a:r>
              <a:rPr kumimoji="1" lang="en-US" altLang="ja-JP" b="1" dirty="0" err="1"/>
              <a:t>MediaPipe</a:t>
            </a:r>
            <a:endParaRPr kumimoji="1" lang="en-US" altLang="ja-JP" b="1" dirty="0"/>
          </a:p>
          <a:p>
            <a:pPr marL="0" indent="0">
              <a:buNone/>
            </a:pPr>
            <a:endParaRPr lang="en-US" altLang="ja-JP" b="1" dirty="0"/>
          </a:p>
          <a:p>
            <a:pPr marL="0" indent="0">
              <a:buNone/>
            </a:pPr>
            <a:r>
              <a:rPr kumimoji="1" lang="en-US" altLang="ja-JP" b="1" dirty="0">
                <a:solidFill>
                  <a:schemeClr val="accent1"/>
                </a:solidFill>
              </a:rPr>
              <a:t>Step 5</a:t>
            </a:r>
            <a:r>
              <a:rPr kumimoji="1" lang="en-US" altLang="ja-JP" b="1" dirty="0"/>
              <a:t>: Make maze on </a:t>
            </a:r>
            <a:r>
              <a:rPr kumimoji="1" lang="en-US" altLang="ja-JP" b="1" dirty="0" err="1"/>
              <a:t>MuJoCo</a:t>
            </a:r>
            <a:endParaRPr kumimoji="1" lang="ja-JP" altLang="en-US" b="1" dirty="0"/>
          </a:p>
        </p:txBody>
      </p:sp>
      <p:sp>
        <p:nvSpPr>
          <p:cNvPr id="4" name="スライド番号プレースホルダー 3">
            <a:extLst>
              <a:ext uri="{FF2B5EF4-FFF2-40B4-BE49-F238E27FC236}">
                <a16:creationId xmlns:a16="http://schemas.microsoft.com/office/drawing/2014/main" id="{CB8B2D97-2CA0-103D-B344-6327126788DB}"/>
              </a:ext>
            </a:extLst>
          </p:cNvPr>
          <p:cNvSpPr>
            <a:spLocks noGrp="1"/>
          </p:cNvSpPr>
          <p:nvPr>
            <p:ph type="sldNum" sz="quarter" idx="12"/>
          </p:nvPr>
        </p:nvSpPr>
        <p:spPr/>
        <p:txBody>
          <a:bodyPr/>
          <a:lstStyle/>
          <a:p>
            <a:fld id="{A370624A-EAEC-47AE-84CB-3610D9E5167A}" type="slidenum">
              <a:rPr lang="ja-JP" altLang="en-US" smtClean="0"/>
              <a:pPr/>
              <a:t>2</a:t>
            </a:fld>
            <a:endParaRPr lang="ja-JP" altLang="en-US" dirty="0"/>
          </a:p>
        </p:txBody>
      </p:sp>
    </p:spTree>
    <p:extLst>
      <p:ext uri="{BB962C8B-B14F-4D97-AF65-F5344CB8AC3E}">
        <p14:creationId xmlns:p14="http://schemas.microsoft.com/office/powerpoint/2010/main" val="929622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C9B028-ADD1-60F8-ED61-6224EC064F64}"/>
              </a:ext>
            </a:extLst>
          </p:cNvPr>
          <p:cNvSpPr>
            <a:spLocks noGrp="1"/>
          </p:cNvSpPr>
          <p:nvPr>
            <p:ph type="title"/>
          </p:nvPr>
        </p:nvSpPr>
        <p:spPr/>
        <p:txBody>
          <a:bodyPr/>
          <a:lstStyle/>
          <a:p>
            <a:r>
              <a:rPr lang="en-US" altLang="ja-JP" dirty="0"/>
              <a:t>2</a:t>
            </a:r>
            <a:r>
              <a:rPr kumimoji="1" lang="en-US" altLang="ja-JP" dirty="0"/>
              <a:t>. Setup | Install Anaconda</a:t>
            </a:r>
            <a:endParaRPr kumimoji="1" lang="ja-JP" altLang="en-US" dirty="0"/>
          </a:p>
        </p:txBody>
      </p:sp>
      <p:sp>
        <p:nvSpPr>
          <p:cNvPr id="3" name="コンテンツ プレースホルダー 2">
            <a:extLst>
              <a:ext uri="{FF2B5EF4-FFF2-40B4-BE49-F238E27FC236}">
                <a16:creationId xmlns:a16="http://schemas.microsoft.com/office/drawing/2014/main" id="{5F5C3FC0-68C5-CFF2-2CB4-BE535B1143F6}"/>
              </a:ext>
            </a:extLst>
          </p:cNvPr>
          <p:cNvSpPr>
            <a:spLocks noGrp="1"/>
          </p:cNvSpPr>
          <p:nvPr>
            <p:ph idx="1"/>
          </p:nvPr>
        </p:nvSpPr>
        <p:spPr>
          <a:xfrm>
            <a:off x="900000" y="1173927"/>
            <a:ext cx="10392000" cy="1440000"/>
          </a:xfrm>
        </p:spPr>
        <p:txBody>
          <a:bodyPr anchor="ctr">
            <a:normAutofit/>
          </a:bodyPr>
          <a:lstStyle/>
          <a:p>
            <a:pPr marL="514350" indent="-514350">
              <a:buFont typeface="+mj-lt"/>
              <a:buAutoNum type="arabicPeriod"/>
            </a:pPr>
            <a:r>
              <a:rPr lang="en-US" altLang="ja-JP" sz="2000" b="1" dirty="0"/>
              <a:t>Go to the Anaconda Distribution page and download the installer.</a:t>
            </a:r>
            <a:br>
              <a:rPr lang="en-US" altLang="ja-JP" sz="2000" b="1" dirty="0"/>
            </a:br>
            <a:r>
              <a:rPr lang="en-US" altLang="ja-JP" sz="2000" b="1" dirty="0">
                <a:hlinkClick r:id="rId2"/>
              </a:rPr>
              <a:t>https://www.anaconda.com/download</a:t>
            </a:r>
            <a:endParaRPr lang="en-US" altLang="ja-JP" sz="2000" b="1" dirty="0"/>
          </a:p>
          <a:p>
            <a:pPr marL="514350" indent="-514350">
              <a:buFont typeface="+mj-lt"/>
              <a:buAutoNum type="arabicPeriod"/>
            </a:pPr>
            <a:r>
              <a:rPr lang="en-US" altLang="ja-JP" sz="2000" b="1" dirty="0"/>
              <a:t>Run the installer and follow the instructions. </a:t>
            </a:r>
            <a:r>
              <a:rPr lang="en-US" altLang="ja-JP" sz="2000" b="1" dirty="0">
                <a:solidFill>
                  <a:schemeClr val="accent2"/>
                </a:solidFill>
              </a:rPr>
              <a:t>Select “Add Anaconda to my PATH environment variable”.</a:t>
            </a:r>
          </a:p>
        </p:txBody>
      </p:sp>
      <p:sp>
        <p:nvSpPr>
          <p:cNvPr id="4" name="スライド番号プレースホルダー 3">
            <a:extLst>
              <a:ext uri="{FF2B5EF4-FFF2-40B4-BE49-F238E27FC236}">
                <a16:creationId xmlns:a16="http://schemas.microsoft.com/office/drawing/2014/main" id="{3F86ABE1-3530-B0A0-FD92-44DEC9F6AED6}"/>
              </a:ext>
            </a:extLst>
          </p:cNvPr>
          <p:cNvSpPr>
            <a:spLocks noGrp="1"/>
          </p:cNvSpPr>
          <p:nvPr>
            <p:ph type="sldNum" sz="quarter" idx="12"/>
          </p:nvPr>
        </p:nvSpPr>
        <p:spPr/>
        <p:txBody>
          <a:bodyPr/>
          <a:lstStyle/>
          <a:p>
            <a:fld id="{A370624A-EAEC-47AE-84CB-3610D9E5167A}" type="slidenum">
              <a:rPr lang="ja-JP" altLang="en-US" smtClean="0"/>
              <a:pPr/>
              <a:t>3</a:t>
            </a:fld>
            <a:endParaRPr lang="ja-JP" altLang="en-US" dirty="0"/>
          </a:p>
        </p:txBody>
      </p:sp>
      <p:pic>
        <p:nvPicPr>
          <p:cNvPr id="6" name="図 5">
            <a:extLst>
              <a:ext uri="{FF2B5EF4-FFF2-40B4-BE49-F238E27FC236}">
                <a16:creationId xmlns:a16="http://schemas.microsoft.com/office/drawing/2014/main" id="{184B655C-2E0A-9768-05D4-1B60077D0B79}"/>
              </a:ext>
            </a:extLst>
          </p:cNvPr>
          <p:cNvPicPr>
            <a:picLocks noChangeAspect="1"/>
          </p:cNvPicPr>
          <p:nvPr/>
        </p:nvPicPr>
        <p:blipFill>
          <a:blip r:embed="rId3"/>
          <a:stretch>
            <a:fillRect/>
          </a:stretch>
        </p:blipFill>
        <p:spPr>
          <a:xfrm>
            <a:off x="3719181" y="2887855"/>
            <a:ext cx="4753638" cy="3696216"/>
          </a:xfrm>
          <a:prstGeom prst="rect">
            <a:avLst/>
          </a:prstGeom>
        </p:spPr>
      </p:pic>
      <p:sp>
        <p:nvSpPr>
          <p:cNvPr id="7" name="正方形/長方形 6">
            <a:extLst>
              <a:ext uri="{FF2B5EF4-FFF2-40B4-BE49-F238E27FC236}">
                <a16:creationId xmlns:a16="http://schemas.microsoft.com/office/drawing/2014/main" id="{7E19BB7C-9987-97B0-2D91-E9305EB3ECA9}"/>
              </a:ext>
            </a:extLst>
          </p:cNvPr>
          <p:cNvSpPr/>
          <p:nvPr/>
        </p:nvSpPr>
        <p:spPr>
          <a:xfrm>
            <a:off x="3538200" y="3992364"/>
            <a:ext cx="5115600" cy="466725"/>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78591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891575-5AE3-A5DB-D234-9012185E0ED8}"/>
              </a:ext>
            </a:extLst>
          </p:cNvPr>
          <p:cNvSpPr>
            <a:spLocks noGrp="1"/>
          </p:cNvSpPr>
          <p:nvPr>
            <p:ph type="title"/>
          </p:nvPr>
        </p:nvSpPr>
        <p:spPr/>
        <p:txBody>
          <a:bodyPr/>
          <a:lstStyle/>
          <a:p>
            <a:r>
              <a:rPr kumimoji="1" lang="en-US" altLang="ja-JP" dirty="0"/>
              <a:t>2. Setup | Install VS Code</a:t>
            </a:r>
            <a:endParaRPr kumimoji="1" lang="ja-JP" altLang="en-US" dirty="0"/>
          </a:p>
        </p:txBody>
      </p:sp>
      <p:sp>
        <p:nvSpPr>
          <p:cNvPr id="3" name="コンテンツ プレースホルダー 2">
            <a:extLst>
              <a:ext uri="{FF2B5EF4-FFF2-40B4-BE49-F238E27FC236}">
                <a16:creationId xmlns:a16="http://schemas.microsoft.com/office/drawing/2014/main" id="{CF4B34BF-56E4-6594-7C4A-04FF0141ED82}"/>
              </a:ext>
            </a:extLst>
          </p:cNvPr>
          <p:cNvSpPr>
            <a:spLocks noGrp="1"/>
          </p:cNvSpPr>
          <p:nvPr>
            <p:ph idx="1"/>
          </p:nvPr>
        </p:nvSpPr>
        <p:spPr>
          <a:xfrm>
            <a:off x="900000" y="1079998"/>
            <a:ext cx="10392000" cy="2340000"/>
          </a:xfrm>
        </p:spPr>
        <p:txBody>
          <a:bodyPr anchor="ctr">
            <a:normAutofit/>
          </a:bodyPr>
          <a:lstStyle/>
          <a:p>
            <a:pPr marL="514350" indent="-514350">
              <a:buFont typeface="+mj-lt"/>
              <a:buAutoNum type="arabicPeriod"/>
            </a:pPr>
            <a:r>
              <a:rPr kumimoji="1" lang="en-US" altLang="ja-JP" sz="2000" b="1" dirty="0"/>
              <a:t>Go to the Visual Studio Code website and click on the “Download for Windows” button.</a:t>
            </a:r>
            <a:br>
              <a:rPr kumimoji="1" lang="en-US" altLang="ja-JP" sz="2000" b="1" dirty="0"/>
            </a:br>
            <a:r>
              <a:rPr kumimoji="1" lang="en-US" altLang="ja-JP" sz="2000" b="1" dirty="0">
                <a:hlinkClick r:id="rId2"/>
              </a:rPr>
              <a:t>https://code.visualstudio.com/</a:t>
            </a:r>
            <a:r>
              <a:rPr lang="en-US" altLang="ja-JP" sz="2000" b="1" dirty="0"/>
              <a:t> </a:t>
            </a:r>
          </a:p>
          <a:p>
            <a:pPr marL="514350" indent="-514350">
              <a:buFont typeface="+mj-lt"/>
              <a:buAutoNum type="arabicPeriod"/>
            </a:pPr>
            <a:r>
              <a:rPr lang="en-US" altLang="ja-JP" sz="2000" b="1" dirty="0"/>
              <a:t>Run the installer and follow the instructions. </a:t>
            </a:r>
          </a:p>
          <a:p>
            <a:pPr marL="514350" indent="-514350">
              <a:buFont typeface="+mj-lt"/>
              <a:buAutoNum type="arabicPeriod"/>
            </a:pPr>
            <a:r>
              <a:rPr lang="en-US" altLang="ja-JP" sz="2000" b="1" dirty="0"/>
              <a:t>Install the python extension for VS Code. Open VS Code. Click on the “Extensions” view icon on the Sidebar. Type “python” in the search bar. Find the extension named “python” provided by Microsoft and click “Install”.</a:t>
            </a:r>
          </a:p>
        </p:txBody>
      </p:sp>
      <p:sp>
        <p:nvSpPr>
          <p:cNvPr id="4" name="スライド番号プレースホルダー 3">
            <a:extLst>
              <a:ext uri="{FF2B5EF4-FFF2-40B4-BE49-F238E27FC236}">
                <a16:creationId xmlns:a16="http://schemas.microsoft.com/office/drawing/2014/main" id="{98EEB1CF-D0AC-8CEF-D99E-A17B906E7CCB}"/>
              </a:ext>
            </a:extLst>
          </p:cNvPr>
          <p:cNvSpPr>
            <a:spLocks noGrp="1"/>
          </p:cNvSpPr>
          <p:nvPr>
            <p:ph type="sldNum" sz="quarter" idx="12"/>
          </p:nvPr>
        </p:nvSpPr>
        <p:spPr/>
        <p:txBody>
          <a:bodyPr/>
          <a:lstStyle/>
          <a:p>
            <a:fld id="{A370624A-EAEC-47AE-84CB-3610D9E5167A}" type="slidenum">
              <a:rPr lang="ja-JP" altLang="en-US" smtClean="0"/>
              <a:pPr/>
              <a:t>4</a:t>
            </a:fld>
            <a:endParaRPr lang="ja-JP" altLang="en-US" dirty="0"/>
          </a:p>
        </p:txBody>
      </p:sp>
      <p:pic>
        <p:nvPicPr>
          <p:cNvPr id="8" name="図 7">
            <a:extLst>
              <a:ext uri="{FF2B5EF4-FFF2-40B4-BE49-F238E27FC236}">
                <a16:creationId xmlns:a16="http://schemas.microsoft.com/office/drawing/2014/main" id="{B8365C8B-FED1-3190-E911-D0CCB69D8EC7}"/>
              </a:ext>
            </a:extLst>
          </p:cNvPr>
          <p:cNvPicPr>
            <a:picLocks noChangeAspect="1"/>
          </p:cNvPicPr>
          <p:nvPr/>
        </p:nvPicPr>
        <p:blipFill>
          <a:blip r:embed="rId3"/>
          <a:stretch>
            <a:fillRect/>
          </a:stretch>
        </p:blipFill>
        <p:spPr>
          <a:xfrm>
            <a:off x="4055750" y="3599996"/>
            <a:ext cx="4080500" cy="3064359"/>
          </a:xfrm>
          <a:prstGeom prst="rect">
            <a:avLst/>
          </a:prstGeom>
        </p:spPr>
      </p:pic>
      <p:sp>
        <p:nvSpPr>
          <p:cNvPr id="6" name="正方形/長方形 5">
            <a:extLst>
              <a:ext uri="{FF2B5EF4-FFF2-40B4-BE49-F238E27FC236}">
                <a16:creationId xmlns:a16="http://schemas.microsoft.com/office/drawing/2014/main" id="{44990703-8BB1-C3D9-8843-B8B12DF4B3A5}"/>
              </a:ext>
            </a:extLst>
          </p:cNvPr>
          <p:cNvSpPr/>
          <p:nvPr/>
        </p:nvSpPr>
        <p:spPr>
          <a:xfrm>
            <a:off x="4038600" y="4483894"/>
            <a:ext cx="223838" cy="233362"/>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9FEC5517-4CF9-78FC-0DDF-0A7AD97F4489}"/>
              </a:ext>
            </a:extLst>
          </p:cNvPr>
          <p:cNvSpPr/>
          <p:nvPr/>
        </p:nvSpPr>
        <p:spPr>
          <a:xfrm>
            <a:off x="4312444" y="3881438"/>
            <a:ext cx="1092994" cy="140493"/>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BBD975D-7544-4C67-9F6F-BE5540B3EE33}"/>
              </a:ext>
            </a:extLst>
          </p:cNvPr>
          <p:cNvSpPr/>
          <p:nvPr/>
        </p:nvSpPr>
        <p:spPr>
          <a:xfrm>
            <a:off x="5164931" y="4217194"/>
            <a:ext cx="240507" cy="86179"/>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31EDE5E-EB6E-544E-594F-B03CE53AFDB1}"/>
              </a:ext>
            </a:extLst>
          </p:cNvPr>
          <p:cNvSpPr txBox="1"/>
          <p:nvPr/>
        </p:nvSpPr>
        <p:spPr>
          <a:xfrm>
            <a:off x="3736914" y="4431298"/>
            <a:ext cx="301686" cy="338554"/>
          </a:xfrm>
          <a:prstGeom prst="rect">
            <a:avLst/>
          </a:prstGeom>
          <a:noFill/>
        </p:spPr>
        <p:txBody>
          <a:bodyPr wrap="none" rtlCol="0">
            <a:spAutoFit/>
          </a:bodyPr>
          <a:lstStyle/>
          <a:p>
            <a:pPr algn="ctr"/>
            <a:r>
              <a:rPr kumimoji="1" lang="en-US" altLang="ja-JP" sz="1600" b="1" dirty="0">
                <a:solidFill>
                  <a:schemeClr val="accent2"/>
                </a:solidFill>
              </a:rPr>
              <a:t>1</a:t>
            </a:r>
            <a:endParaRPr kumimoji="1" lang="ja-JP" altLang="en-US" sz="1600" b="1" dirty="0">
              <a:solidFill>
                <a:schemeClr val="accent2"/>
              </a:solidFill>
            </a:endParaRPr>
          </a:p>
        </p:txBody>
      </p:sp>
      <p:sp>
        <p:nvSpPr>
          <p:cNvPr id="11" name="テキスト ボックス 10">
            <a:extLst>
              <a:ext uri="{FF2B5EF4-FFF2-40B4-BE49-F238E27FC236}">
                <a16:creationId xmlns:a16="http://schemas.microsoft.com/office/drawing/2014/main" id="{FB6818F3-0312-49A0-80E7-30385265F2E6}"/>
              </a:ext>
            </a:extLst>
          </p:cNvPr>
          <p:cNvSpPr txBox="1"/>
          <p:nvPr/>
        </p:nvSpPr>
        <p:spPr>
          <a:xfrm>
            <a:off x="4010758" y="3782669"/>
            <a:ext cx="301686" cy="338554"/>
          </a:xfrm>
          <a:prstGeom prst="rect">
            <a:avLst/>
          </a:prstGeom>
          <a:noFill/>
        </p:spPr>
        <p:txBody>
          <a:bodyPr wrap="none" rtlCol="0">
            <a:spAutoFit/>
          </a:bodyPr>
          <a:lstStyle/>
          <a:p>
            <a:pPr algn="ctr"/>
            <a:r>
              <a:rPr lang="en-US" altLang="ja-JP" sz="1600" b="1" dirty="0">
                <a:solidFill>
                  <a:schemeClr val="accent2"/>
                </a:solidFill>
              </a:rPr>
              <a:t>2</a:t>
            </a:r>
            <a:endParaRPr kumimoji="1" lang="ja-JP" altLang="en-US" sz="1600" b="1" dirty="0">
              <a:solidFill>
                <a:schemeClr val="accent2"/>
              </a:solidFill>
            </a:endParaRPr>
          </a:p>
        </p:txBody>
      </p:sp>
      <p:sp>
        <p:nvSpPr>
          <p:cNvPr id="12" name="テキスト ボックス 11">
            <a:extLst>
              <a:ext uri="{FF2B5EF4-FFF2-40B4-BE49-F238E27FC236}">
                <a16:creationId xmlns:a16="http://schemas.microsoft.com/office/drawing/2014/main" id="{259BDC9D-52AD-7D87-7F38-B32DAE9023B1}"/>
              </a:ext>
            </a:extLst>
          </p:cNvPr>
          <p:cNvSpPr txBox="1"/>
          <p:nvPr/>
        </p:nvSpPr>
        <p:spPr>
          <a:xfrm>
            <a:off x="4863245" y="4091006"/>
            <a:ext cx="301686" cy="338554"/>
          </a:xfrm>
          <a:prstGeom prst="rect">
            <a:avLst/>
          </a:prstGeom>
          <a:noFill/>
        </p:spPr>
        <p:txBody>
          <a:bodyPr wrap="none" rtlCol="0">
            <a:spAutoFit/>
          </a:bodyPr>
          <a:lstStyle/>
          <a:p>
            <a:pPr algn="ctr"/>
            <a:r>
              <a:rPr kumimoji="1" lang="en-US" altLang="ja-JP" sz="1600" b="1" dirty="0">
                <a:solidFill>
                  <a:schemeClr val="accent2"/>
                </a:solidFill>
              </a:rPr>
              <a:t>3</a:t>
            </a:r>
            <a:endParaRPr kumimoji="1" lang="ja-JP" altLang="en-US" sz="1600" b="1" dirty="0">
              <a:solidFill>
                <a:schemeClr val="accent2"/>
              </a:solidFill>
            </a:endParaRPr>
          </a:p>
        </p:txBody>
      </p:sp>
    </p:spTree>
    <p:extLst>
      <p:ext uri="{BB962C8B-B14F-4D97-AF65-F5344CB8AC3E}">
        <p14:creationId xmlns:p14="http://schemas.microsoft.com/office/powerpoint/2010/main" val="1371166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1596D1-B4DC-7446-2DB9-9C9052413C70}"/>
              </a:ext>
            </a:extLst>
          </p:cNvPr>
          <p:cNvSpPr>
            <a:spLocks noGrp="1"/>
          </p:cNvSpPr>
          <p:nvPr>
            <p:ph type="title"/>
          </p:nvPr>
        </p:nvSpPr>
        <p:spPr/>
        <p:txBody>
          <a:bodyPr/>
          <a:lstStyle/>
          <a:p>
            <a:r>
              <a:rPr kumimoji="1" lang="en-US" altLang="ja-JP" dirty="0"/>
              <a:t>2. Setup | Create Virtual </a:t>
            </a:r>
            <a:r>
              <a:rPr lang="en-US" altLang="ja-JP" dirty="0"/>
              <a:t>E</a:t>
            </a:r>
            <a:r>
              <a:rPr kumimoji="1" lang="en-US" altLang="ja-JP" dirty="0"/>
              <a:t>nvironment</a:t>
            </a:r>
            <a:endParaRPr kumimoji="1" lang="ja-JP" altLang="en-US" dirty="0"/>
          </a:p>
        </p:txBody>
      </p:sp>
      <p:sp>
        <p:nvSpPr>
          <p:cNvPr id="3" name="コンテンツ プレースホルダー 2">
            <a:extLst>
              <a:ext uri="{FF2B5EF4-FFF2-40B4-BE49-F238E27FC236}">
                <a16:creationId xmlns:a16="http://schemas.microsoft.com/office/drawing/2014/main" id="{B1C4DD30-040B-18D5-63A4-9EDABA2711E5}"/>
              </a:ext>
            </a:extLst>
          </p:cNvPr>
          <p:cNvSpPr>
            <a:spLocks noGrp="1"/>
          </p:cNvSpPr>
          <p:nvPr>
            <p:ph idx="1"/>
          </p:nvPr>
        </p:nvSpPr>
        <p:spPr/>
        <p:txBody>
          <a:bodyPr>
            <a:normAutofit/>
          </a:bodyPr>
          <a:lstStyle/>
          <a:p>
            <a:pPr marL="514350" indent="-514350">
              <a:buFont typeface="+mj-lt"/>
              <a:buAutoNum type="arabicPeriod"/>
            </a:pPr>
            <a:r>
              <a:rPr lang="en-US" altLang="ja-JP" sz="2000" b="1" dirty="0"/>
              <a:t>Open the Integrated Terminal. Click on the “Terminal” menu at the top of the window. Select “New Terminal” from the dropdown menu. </a:t>
            </a:r>
            <a:r>
              <a:rPr lang="en-US" altLang="ja-JP" sz="2000" b="1" dirty="0">
                <a:solidFill>
                  <a:schemeClr val="accent2"/>
                </a:solidFill>
              </a:rPr>
              <a:t>If “PowerShell” is open, select “Command Prompt”.</a:t>
            </a:r>
          </a:p>
          <a:p>
            <a:pPr marL="514350" indent="-514350">
              <a:buFont typeface="+mj-lt"/>
              <a:buAutoNum type="arabicPeriod"/>
            </a:pPr>
            <a:r>
              <a:rPr kumimoji="1" lang="en-US" altLang="ja-JP" sz="2000" b="1" dirty="0"/>
              <a:t>Use the following command to create a new virtual environment.</a:t>
            </a:r>
            <a:br>
              <a:rPr kumimoji="1" lang="en-US" altLang="ja-JP" sz="2000" b="1" dirty="0"/>
            </a:br>
            <a:r>
              <a:rPr kumimoji="1" lang="en-US" altLang="ja-JP" sz="2000" b="1" dirty="0"/>
              <a:t>$ </a:t>
            </a:r>
            <a:r>
              <a:rPr kumimoji="1" lang="en-US" altLang="ja-JP" sz="2000" b="1" dirty="0" err="1"/>
              <a:t>conda</a:t>
            </a:r>
            <a:r>
              <a:rPr kumimoji="1" lang="en-US" altLang="ja-JP" sz="2000" b="1" dirty="0"/>
              <a:t> create -n TESP python=3.12</a:t>
            </a:r>
          </a:p>
          <a:p>
            <a:pPr marL="514350" indent="-514350">
              <a:buFont typeface="+mj-lt"/>
              <a:buAutoNum type="arabicPeriod"/>
            </a:pPr>
            <a:r>
              <a:rPr lang="en-US" altLang="ja-JP" sz="2000" b="1" dirty="0"/>
              <a:t>Use the following command to activate the virtual environment.</a:t>
            </a:r>
            <a:br>
              <a:rPr lang="en-US" altLang="ja-JP" sz="2000" b="1" dirty="0"/>
            </a:br>
            <a:r>
              <a:rPr lang="en-US" altLang="ja-JP" sz="2000" b="1" dirty="0"/>
              <a:t>$ </a:t>
            </a:r>
            <a:r>
              <a:rPr lang="en-US" altLang="ja-JP" sz="2000" b="1" dirty="0" err="1"/>
              <a:t>conda</a:t>
            </a:r>
            <a:r>
              <a:rPr lang="en-US" altLang="ja-JP" sz="2000" b="1" dirty="0"/>
              <a:t> activate TESP</a:t>
            </a:r>
            <a:br>
              <a:rPr kumimoji="1" lang="en-US" altLang="ja-JP" sz="2000" b="1" dirty="0"/>
            </a:br>
            <a:endParaRPr kumimoji="1" lang="ja-JP" altLang="en-US" sz="2000" b="1" dirty="0"/>
          </a:p>
        </p:txBody>
      </p:sp>
      <p:sp>
        <p:nvSpPr>
          <p:cNvPr id="4" name="スライド番号プレースホルダー 3">
            <a:extLst>
              <a:ext uri="{FF2B5EF4-FFF2-40B4-BE49-F238E27FC236}">
                <a16:creationId xmlns:a16="http://schemas.microsoft.com/office/drawing/2014/main" id="{1879C125-640A-0712-8B4F-91FF677F7F47}"/>
              </a:ext>
            </a:extLst>
          </p:cNvPr>
          <p:cNvSpPr>
            <a:spLocks noGrp="1"/>
          </p:cNvSpPr>
          <p:nvPr>
            <p:ph type="sldNum" sz="quarter" idx="12"/>
          </p:nvPr>
        </p:nvSpPr>
        <p:spPr/>
        <p:txBody>
          <a:bodyPr/>
          <a:lstStyle/>
          <a:p>
            <a:fld id="{A370624A-EAEC-47AE-84CB-3610D9E5167A}" type="slidenum">
              <a:rPr lang="ja-JP" altLang="en-US" smtClean="0"/>
              <a:pPr/>
              <a:t>5</a:t>
            </a:fld>
            <a:endParaRPr lang="ja-JP" altLang="en-US" dirty="0"/>
          </a:p>
        </p:txBody>
      </p:sp>
      <p:pic>
        <p:nvPicPr>
          <p:cNvPr id="10" name="図 9">
            <a:extLst>
              <a:ext uri="{FF2B5EF4-FFF2-40B4-BE49-F238E27FC236}">
                <a16:creationId xmlns:a16="http://schemas.microsoft.com/office/drawing/2014/main" id="{B9CD4C00-04A0-A39F-784B-6C54B5DC66DB}"/>
              </a:ext>
            </a:extLst>
          </p:cNvPr>
          <p:cNvPicPr>
            <a:picLocks noChangeAspect="1"/>
          </p:cNvPicPr>
          <p:nvPr/>
        </p:nvPicPr>
        <p:blipFill>
          <a:blip r:embed="rId2"/>
          <a:stretch>
            <a:fillRect/>
          </a:stretch>
        </p:blipFill>
        <p:spPr>
          <a:xfrm>
            <a:off x="4056216" y="3614334"/>
            <a:ext cx="4079567" cy="3063659"/>
          </a:xfrm>
          <a:prstGeom prst="rect">
            <a:avLst/>
          </a:prstGeom>
        </p:spPr>
      </p:pic>
      <p:sp>
        <p:nvSpPr>
          <p:cNvPr id="15" name="正方形/長方形 14">
            <a:extLst>
              <a:ext uri="{FF2B5EF4-FFF2-40B4-BE49-F238E27FC236}">
                <a16:creationId xmlns:a16="http://schemas.microsoft.com/office/drawing/2014/main" id="{AD5F07FB-EADE-A3F8-ED1A-F34DDB96977F}"/>
              </a:ext>
            </a:extLst>
          </p:cNvPr>
          <p:cNvSpPr/>
          <p:nvPr/>
        </p:nvSpPr>
        <p:spPr>
          <a:xfrm>
            <a:off x="6665119" y="4979194"/>
            <a:ext cx="940594" cy="150019"/>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21155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FD10B4-A116-BA72-086D-9E11195D4BBF}"/>
              </a:ext>
            </a:extLst>
          </p:cNvPr>
          <p:cNvSpPr>
            <a:spLocks noGrp="1"/>
          </p:cNvSpPr>
          <p:nvPr>
            <p:ph type="title"/>
          </p:nvPr>
        </p:nvSpPr>
        <p:spPr/>
        <p:txBody>
          <a:bodyPr/>
          <a:lstStyle/>
          <a:p>
            <a:r>
              <a:rPr kumimoji="1" lang="en-US" altLang="ja-JP" dirty="0"/>
              <a:t>2. Setup | Install Packages</a:t>
            </a:r>
            <a:endParaRPr kumimoji="1" lang="ja-JP" altLang="en-US" dirty="0"/>
          </a:p>
        </p:txBody>
      </p:sp>
      <p:sp>
        <p:nvSpPr>
          <p:cNvPr id="3" name="コンテンツ プレースホルダー 2">
            <a:extLst>
              <a:ext uri="{FF2B5EF4-FFF2-40B4-BE49-F238E27FC236}">
                <a16:creationId xmlns:a16="http://schemas.microsoft.com/office/drawing/2014/main" id="{22289C78-DC47-0153-CAC2-39CA71CCFFFD}"/>
              </a:ext>
            </a:extLst>
          </p:cNvPr>
          <p:cNvSpPr>
            <a:spLocks noGrp="1"/>
          </p:cNvSpPr>
          <p:nvPr>
            <p:ph idx="1"/>
          </p:nvPr>
        </p:nvSpPr>
        <p:spPr/>
        <p:txBody>
          <a:bodyPr anchor="ctr">
            <a:normAutofit/>
          </a:bodyPr>
          <a:lstStyle/>
          <a:p>
            <a:pPr marL="514350" indent="-514350">
              <a:buFont typeface="+mj-lt"/>
              <a:buAutoNum type="arabicPeriod"/>
            </a:pPr>
            <a:r>
              <a:rPr lang="en-US" altLang="ja-JP" b="1" dirty="0"/>
              <a:t>Install the </a:t>
            </a:r>
            <a:r>
              <a:rPr lang="en-US" altLang="ja-JP" b="1" dirty="0" err="1"/>
              <a:t>MuJoCo</a:t>
            </a:r>
            <a:r>
              <a:rPr lang="en-US" altLang="ja-JP" b="1" dirty="0"/>
              <a:t> package.</a:t>
            </a:r>
            <a:br>
              <a:rPr lang="en-US" altLang="ja-JP" b="1" dirty="0"/>
            </a:br>
            <a:r>
              <a:rPr lang="en-US" altLang="ja-JP" b="1" dirty="0"/>
              <a:t>$</a:t>
            </a:r>
            <a:r>
              <a:rPr lang="ja-JP" altLang="en-US" b="1" dirty="0"/>
              <a:t> </a:t>
            </a:r>
            <a:r>
              <a:rPr lang="en-US" altLang="ja-JP" b="1" dirty="0"/>
              <a:t>pip</a:t>
            </a:r>
            <a:r>
              <a:rPr lang="ja-JP" altLang="en-US" b="1" dirty="0"/>
              <a:t> </a:t>
            </a:r>
            <a:r>
              <a:rPr lang="en-US" altLang="ja-JP" b="1" dirty="0"/>
              <a:t>install</a:t>
            </a:r>
            <a:r>
              <a:rPr lang="ja-JP" altLang="en-US" b="1" dirty="0"/>
              <a:t> </a:t>
            </a:r>
            <a:r>
              <a:rPr lang="en-US" altLang="ja-JP" b="1" dirty="0" err="1"/>
              <a:t>mujoco</a:t>
            </a:r>
            <a:endParaRPr lang="en-US" altLang="ja-JP" b="1" dirty="0"/>
          </a:p>
          <a:p>
            <a:pPr marL="457200" indent="-457200">
              <a:buFont typeface="+mj-lt"/>
              <a:buAutoNum type="arabicPeriod"/>
            </a:pPr>
            <a:endParaRPr lang="en-US" altLang="ja-JP" b="1" dirty="0"/>
          </a:p>
          <a:p>
            <a:pPr marL="457200" indent="-457200">
              <a:buFont typeface="+mj-lt"/>
              <a:buAutoNum type="arabicPeriod"/>
            </a:pPr>
            <a:r>
              <a:rPr kumimoji="1" lang="en-US" altLang="ja-JP" b="1" dirty="0"/>
              <a:t>Install the </a:t>
            </a:r>
            <a:r>
              <a:rPr kumimoji="1" lang="en-US" altLang="ja-JP" b="1" dirty="0" err="1"/>
              <a:t>MediaPipe</a:t>
            </a:r>
            <a:r>
              <a:rPr kumimoji="1" lang="en-US" altLang="ja-JP" b="1" dirty="0"/>
              <a:t> package.</a:t>
            </a:r>
            <a:br>
              <a:rPr kumimoji="1" lang="en-US" altLang="ja-JP" b="1" dirty="0"/>
            </a:br>
            <a:r>
              <a:rPr lang="en-US" altLang="ja-JP" b="1" dirty="0"/>
              <a:t>$ pip install </a:t>
            </a:r>
            <a:r>
              <a:rPr lang="en-US" altLang="ja-JP" b="1" dirty="0" err="1"/>
              <a:t>mediapipe</a:t>
            </a:r>
            <a:endParaRPr lang="en-US" altLang="ja-JP" b="1" dirty="0"/>
          </a:p>
        </p:txBody>
      </p:sp>
      <p:sp>
        <p:nvSpPr>
          <p:cNvPr id="4" name="スライド番号プレースホルダー 3">
            <a:extLst>
              <a:ext uri="{FF2B5EF4-FFF2-40B4-BE49-F238E27FC236}">
                <a16:creationId xmlns:a16="http://schemas.microsoft.com/office/drawing/2014/main" id="{41B74D60-D03E-DB8B-2331-58A8937AE033}"/>
              </a:ext>
            </a:extLst>
          </p:cNvPr>
          <p:cNvSpPr>
            <a:spLocks noGrp="1"/>
          </p:cNvSpPr>
          <p:nvPr>
            <p:ph type="sldNum" sz="quarter" idx="12"/>
          </p:nvPr>
        </p:nvSpPr>
        <p:spPr/>
        <p:txBody>
          <a:bodyPr/>
          <a:lstStyle/>
          <a:p>
            <a:fld id="{A370624A-EAEC-47AE-84CB-3610D9E5167A}" type="slidenum">
              <a:rPr lang="ja-JP" altLang="en-US" smtClean="0"/>
              <a:pPr/>
              <a:t>6</a:t>
            </a:fld>
            <a:endParaRPr lang="ja-JP" altLang="en-US" dirty="0"/>
          </a:p>
        </p:txBody>
      </p:sp>
    </p:spTree>
    <p:extLst>
      <p:ext uri="{BB962C8B-B14F-4D97-AF65-F5344CB8AC3E}">
        <p14:creationId xmlns:p14="http://schemas.microsoft.com/office/powerpoint/2010/main" val="1249095354"/>
      </p:ext>
    </p:extLst>
  </p:cSld>
  <p:clrMapOvr>
    <a:masterClrMapping/>
  </p:clrMapOvr>
</p:sld>
</file>

<file path=ppt/theme/theme1.xml><?xml version="1.0" encoding="utf-8"?>
<a:theme xmlns:a="http://schemas.openxmlformats.org/drawingml/2006/main" name="Office テーマ">
  <a:themeElements>
    <a:clrScheme name="ユーザー定義 7">
      <a:dk1>
        <a:srgbClr val="333333"/>
      </a:dk1>
      <a:lt1>
        <a:sysClr val="window" lastClr="FFFFFF"/>
      </a:lt1>
      <a:dk2>
        <a:srgbClr val="333333"/>
      </a:dk2>
      <a:lt2>
        <a:srgbClr val="EDE8E4"/>
      </a:lt2>
      <a:accent1>
        <a:srgbClr val="073365"/>
      </a:accent1>
      <a:accent2>
        <a:srgbClr val="F7581D"/>
      </a:accent2>
      <a:accent3>
        <a:srgbClr val="858585"/>
      </a:accent3>
      <a:accent4>
        <a:srgbClr val="FFC000"/>
      </a:accent4>
      <a:accent5>
        <a:srgbClr val="5B9BD5"/>
      </a:accent5>
      <a:accent6>
        <a:srgbClr val="70AD47"/>
      </a:accent6>
      <a:hlink>
        <a:srgbClr val="0563C1"/>
      </a:hlink>
      <a:folHlink>
        <a:srgbClr val="954F72"/>
      </a:folHlink>
    </a:clrScheme>
    <a:fontScheme name="ユーザー定義 1">
      <a:majorFont>
        <a:latin typeface="游ゴシック"/>
        <a:ea typeface="游ゴシック"/>
        <a:cs typeface=""/>
      </a:majorFont>
      <a:minorFont>
        <a:latin typeface="游ゴシック"/>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28b93e8-de8d-4171-b859-5ae6a4bb091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9E38717CDF681D45BCC9B9502BD29C1A" ma:contentTypeVersion="15" ma:contentTypeDescription="新しいドキュメントを作成します。" ma:contentTypeScope="" ma:versionID="70d02da3c22a6ec27762cebec3037942">
  <xsd:schema xmlns:xsd="http://www.w3.org/2001/XMLSchema" xmlns:xs="http://www.w3.org/2001/XMLSchema" xmlns:p="http://schemas.microsoft.com/office/2006/metadata/properties" xmlns:ns3="028b93e8-de8d-4171-b859-5ae6a4bb091e" targetNamespace="http://schemas.microsoft.com/office/2006/metadata/properties" ma:root="true" ma:fieldsID="185b9c8f5e895a6b556ea3f5a2f8db63" ns3:_="">
    <xsd:import namespace="028b93e8-de8d-4171-b859-5ae6a4bb091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AutoKeyPoints" minOccurs="0"/>
                <xsd:element ref="ns3:MediaServiceKeyPoints" minOccurs="0"/>
                <xsd:element ref="ns3:MediaServiceOCR" minOccurs="0"/>
                <xsd:element ref="ns3:MediaLengthInSeconds" minOccurs="0"/>
                <xsd:element ref="ns3:MediaServiceObjectDetectorVersions" minOccurs="0"/>
                <xsd:element ref="ns3:MediaServiceSystemTags"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b93e8-de8d-4171-b859-5ae6a4bb09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Location" ma:index="11" nillable="true" ma:displayName="Location" ma:internalName="MediaServiceLocatio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MediaLengthInSeconds" ma:hidden="true" ma:internalName="MediaLengthInSeconds" ma:readOnly="true">
      <xsd:simpleType>
        <xsd:restriction base="dms:Unknown"/>
      </xsd:simpleType>
    </xsd:element>
    <xsd:element name="MediaServiceObjectDetectorVersions" ma:index="19" nillable="true" ma:displayName="MediaServiceObjectDetectorVersions" ma:description="" ma:hidden="true" ma:indexed="true" ma:internalName="MediaServiceObjectDetectorVersions"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_activity" ma:index="2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D0312F-FF4A-439C-8B63-E998C42A3FA8}">
  <ds:schemaRefs>
    <ds:schemaRef ds:uri="http://schemas.microsoft.com/office/2006/documentManagement/types"/>
    <ds:schemaRef ds:uri="http://purl.org/dc/terms/"/>
    <ds:schemaRef ds:uri="http://purl.org/dc/elements/1.1/"/>
    <ds:schemaRef ds:uri="http://schemas.openxmlformats.org/package/2006/metadata/core-properties"/>
    <ds:schemaRef ds:uri="http://schemas.microsoft.com/office/infopath/2007/PartnerControls"/>
    <ds:schemaRef ds:uri="http://www.w3.org/XML/1998/namespace"/>
    <ds:schemaRef ds:uri="028b93e8-de8d-4171-b859-5ae6a4bb091e"/>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0C9CF8D1-33EA-4F10-917F-221510747D41}">
  <ds:schemaRefs>
    <ds:schemaRef ds:uri="http://schemas.microsoft.com/office/2006/metadata/contentType"/>
    <ds:schemaRef ds:uri="http://schemas.microsoft.com/office/2006/metadata/properties/metaAttributes"/>
    <ds:schemaRef ds:uri="http://www.w3.org/2000/xmlns/"/>
    <ds:schemaRef ds:uri="http://www.w3.org/2001/XMLSchema"/>
    <ds:schemaRef ds:uri="028b93e8-de8d-4171-b859-5ae6a4bb091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5D05DBB-5A17-4F05-8C23-7708782FCF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28461</TotalTime>
  <Words>338</Words>
  <Application>Microsoft Office PowerPoint</Application>
  <PresentationFormat>ワイド画面</PresentationFormat>
  <Paragraphs>43</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游明朝</vt:lpstr>
      <vt:lpstr>Arial</vt:lpstr>
      <vt:lpstr>Office テーマ</vt:lpstr>
      <vt:lpstr>1. Overview</vt:lpstr>
      <vt:lpstr>1. Overview</vt:lpstr>
      <vt:lpstr>2. Setup | Install Anaconda</vt:lpstr>
      <vt:lpstr>2. Setup | Install VS Code</vt:lpstr>
      <vt:lpstr>2. Setup | Create Virtual Environment</vt:lpstr>
      <vt:lpstr>2. Setup | Install Packages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北原　寛</dc:creator>
  <cp:lastModifiedBy>竜也 剣持</cp:lastModifiedBy>
  <cp:revision>12</cp:revision>
  <dcterms:created xsi:type="dcterms:W3CDTF">2023-11-06T12:55:58Z</dcterms:created>
  <dcterms:modified xsi:type="dcterms:W3CDTF">2024-07-22T03:47:17Z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0x0101009E38717CDF681D45BCC9B9502BD29C1A</vt:lpwstr>
  </property>
</Properties>
</file>