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71750E-6D79-1C5F-C3D6-D209ACEB8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D1F244-ED5A-607F-7162-541D873DB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457C16-2AEB-6CA4-222F-69F6A3C4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2909-139F-4F6C-8904-6AF65642D879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7E1B82-C7E6-10A3-B80E-37256E4F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C93A44-9BF5-7F2F-0CD6-28CD9AD1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C331-68ED-49B1-B75B-07742A0015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87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D0F969-803B-A742-F531-DED82558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6A57A4-A5F2-D2FF-7885-4EC93B85D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435955-D7D4-AC43-1BE9-972904D2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2909-139F-4F6C-8904-6AF65642D879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FD4381-D26B-7173-D076-397D1D47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B4BA63-963C-7732-7039-5CE22FC2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C331-68ED-49B1-B75B-07742A0015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80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01B523E-BB4B-4FAB-C024-BFF452553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1DCBA58-92DA-29FB-35B3-F56AD0348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BD4F26-7E7F-BA52-2FE9-2D41EB48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2909-139F-4F6C-8904-6AF65642D879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807758-C4CF-657A-7E22-E9D86065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7FE66C-7201-9EB3-EFB2-251E6507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C331-68ED-49B1-B75B-07742A0015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257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598718-59C4-C54E-A91A-FD1A30CD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42A633-E550-E229-2489-CA9658BA7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195170-0437-30C9-13A5-8E58F144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2909-139F-4F6C-8904-6AF65642D879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F7B393-991D-7755-8D4B-EF370328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7D88EF-E47D-5B95-0613-876EC3E1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C331-68ED-49B1-B75B-07742A0015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40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41E406-D9AE-5B59-8A1B-3D79F902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42EFC8-5F09-78B3-6F90-ABD4B27AF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EB1380-8B1E-C87F-EB67-000F0BFC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2909-139F-4F6C-8904-6AF65642D879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521E16-7AB3-4982-144E-47929B9A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BA1F16-5DF0-A9D5-A44C-CAE9C2FD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C331-68ED-49B1-B75B-07742A0015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474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2F57BB-3D8B-CAB3-3FA8-64059887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058F6F-FD06-C36A-4567-3BBCC71C3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F59F760-2F5B-5527-ECDE-F717C8793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676CC5-A75C-51AE-E703-0C902F17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2909-139F-4F6C-8904-6AF65642D879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16F5ED-CE5F-96AF-87A1-BE6B9B91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FC5B3F-9BBE-856B-19BC-DCB150AA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C331-68ED-49B1-B75B-07742A0015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87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150BB1-6AFB-9EC9-C5EE-CB6D0C89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5CAF32-31CE-2333-DFF1-67F3CF413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AADB33-8988-9F31-8CA8-367D08411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2D7323-AF49-9CB2-E642-869B7C779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EBC4FA0-9483-6674-8F83-11E080059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F9D8AEA-610E-A16A-57F9-294EFCD5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2909-139F-4F6C-8904-6AF65642D879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EDB1A41-76E3-B5ED-43CD-014EC46E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ECB4E57-41B0-49CA-4C64-1C28CCCE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C331-68ED-49B1-B75B-07742A0015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626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B639D0-80D2-8345-FDBF-544B46E0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FD06025-D72C-7A22-BFB0-5EA2DB91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2909-139F-4F6C-8904-6AF65642D879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D514AA-FC90-C57C-47FF-DBCAB396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509F09E-6836-08A3-9E1C-F70573BB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C331-68ED-49B1-B75B-07742A0015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8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F4CACFD-3B60-F046-6202-4473416E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2909-139F-4F6C-8904-6AF65642D879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C27498-0EA0-F2D4-C172-9C579529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D06B8D-679D-BF57-EC18-6251F25E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C331-68ED-49B1-B75B-07742A0015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375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8ED48E-6601-29B9-501E-ED91C054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4B8513-AF6B-2466-135D-6061AEF8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BD36CE-FC7C-BC75-D820-B48C84AD2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9AE84B9-FA0A-F52E-CD88-8957E507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2909-139F-4F6C-8904-6AF65642D879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FA23A2-47B9-996E-1975-92DE153F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27875D-3F75-243A-9522-4CB4C6E6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C331-68ED-49B1-B75B-07742A0015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429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A0EBAF-3373-B517-2DAC-0C4F33B2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7BC4A93-6E87-3A07-F483-0FCE66ADE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BBBC41C-238C-60BB-E81D-37F408383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0C4015-CE7C-C17D-34F2-33D2EF3D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2909-139F-4F6C-8904-6AF65642D879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D63954-52A8-5E0F-61F3-DD9A7886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AB6459-C9C7-F45B-C505-EB979904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C331-68ED-49B1-B75B-07742A0015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103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51C253-1D30-71B0-F03B-1A43B288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5532FB-AAAB-3C7C-D3EE-7CA7ECA5F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4BCFE4-B3FC-6260-FF2B-824ABCC5D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C2909-139F-4F6C-8904-6AF65642D879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D2AF71-7EB0-493A-AA9A-2CCFCBE6A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F2ED0C-10AF-9136-F073-9AD3BB9B7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90C331-68ED-49B1-B75B-07742A0015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37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83A03-243B-8DCC-C0B3-E87573CA7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586257"/>
            <a:ext cx="6926703" cy="804161"/>
          </a:xfrm>
        </p:spPr>
        <p:txBody>
          <a:bodyPr anchor="ctr">
            <a:normAutofit/>
          </a:bodyPr>
          <a:lstStyle/>
          <a:p>
            <a:pPr algn="l"/>
            <a:r>
              <a:rPr lang="it-IT" sz="3200" dirty="0"/>
              <a:t>https://www.mcfit.com/it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6E8B81D-1B4E-31B8-674A-83E176FE9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4904" y="5586258"/>
            <a:ext cx="3588895" cy="804160"/>
          </a:xfrm>
        </p:spPr>
        <p:txBody>
          <a:bodyPr anchor="ctr">
            <a:normAutofit/>
          </a:bodyPr>
          <a:lstStyle/>
          <a:p>
            <a:pPr algn="r"/>
            <a:endParaRPr lang="it-IT" sz="1800"/>
          </a:p>
        </p:txBody>
      </p:sp>
      <p:pic>
        <p:nvPicPr>
          <p:cNvPr id="5" name="Immagine 4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4F1A29C2-E998-0AFF-3C59-C5B7FC1C7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11"/>
          <a:stretch/>
        </p:blipFill>
        <p:spPr>
          <a:xfrm>
            <a:off x="20" y="10"/>
            <a:ext cx="12191980" cy="52799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E76F6F3-F5F0-B26D-1B63-73AD0299B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51935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C84BA2-BCC1-89D4-5592-8B2364E6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C4FA24-7C12-A16B-31C2-89175017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494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869D9-AA5C-3EF2-81E0-62D13212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6257"/>
            <a:ext cx="6926703" cy="804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https://www.mcfit.com/it</a:t>
            </a:r>
          </a:p>
        </p:txBody>
      </p:sp>
      <p:pic>
        <p:nvPicPr>
          <p:cNvPr id="7" name="Segnaposto contenuto 6" descr="Immagine che contiene testo, schermata, software, computer&#10;&#10;Descrizione generata automaticamente">
            <a:extLst>
              <a:ext uri="{FF2B5EF4-FFF2-40B4-BE49-F238E27FC236}">
                <a16:creationId xmlns:a16="http://schemas.microsoft.com/office/drawing/2014/main" id="{A0BD95F0-3BAC-C451-5B99-F93537AAF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11"/>
          <a:stretch/>
        </p:blipFill>
        <p:spPr>
          <a:xfrm>
            <a:off x="20" y="10"/>
            <a:ext cx="12191980" cy="527993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E76F6F3-F5F0-B26D-1B63-73AD0299B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5193518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C84BA2-BCC1-89D4-5592-8B2364E6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C4FA24-7C12-A16B-31C2-89175017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623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088D02-B8F0-0934-991F-0CC89E85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6257"/>
            <a:ext cx="6926703" cy="804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https://www.mcfit.com/it</a:t>
            </a:r>
          </a:p>
        </p:txBody>
      </p:sp>
      <p:pic>
        <p:nvPicPr>
          <p:cNvPr id="5" name="Segnaposto contenuto 4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D50D15C3-3258-C104-B943-A9812B5D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11"/>
          <a:stretch/>
        </p:blipFill>
        <p:spPr>
          <a:xfrm>
            <a:off x="20" y="10"/>
            <a:ext cx="12191980" cy="52799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E76F6F3-F5F0-B26D-1B63-73AD0299B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51935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C84BA2-BCC1-89D4-5592-8B2364E6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C4FA24-7C12-A16B-31C2-89175017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561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5D2B02-153D-5261-D6A8-032744A6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6257"/>
            <a:ext cx="6926703" cy="804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https://www.mcfit.com/it</a:t>
            </a:r>
          </a:p>
        </p:txBody>
      </p:sp>
      <p:pic>
        <p:nvPicPr>
          <p:cNvPr id="5" name="Segnaposto contenuto 4" descr="Immagine che contiene testo, schermata, software, computer&#10;&#10;Descrizione generata automaticamente">
            <a:extLst>
              <a:ext uri="{FF2B5EF4-FFF2-40B4-BE49-F238E27FC236}">
                <a16:creationId xmlns:a16="http://schemas.microsoft.com/office/drawing/2014/main" id="{56BAC1F6-57F5-5AD3-8D9A-33C9D5AC8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11"/>
          <a:stretch/>
        </p:blipFill>
        <p:spPr>
          <a:xfrm>
            <a:off x="20" y="10"/>
            <a:ext cx="12191980" cy="52799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E76F6F3-F5F0-B26D-1B63-73AD0299B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51935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C84BA2-BCC1-89D4-5592-8B2364E6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C4FA24-7C12-A16B-31C2-89175017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271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65AA24-8E40-C722-B287-446DB584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6257"/>
            <a:ext cx="6926703" cy="804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https://www.mcfit.com/it</a:t>
            </a:r>
          </a:p>
        </p:txBody>
      </p:sp>
      <p:pic>
        <p:nvPicPr>
          <p:cNvPr id="5" name="Segnaposto contenuto 4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3D8F859B-A9FB-0435-B08F-E3EAD8A4C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38" b="2173"/>
          <a:stretch/>
        </p:blipFill>
        <p:spPr>
          <a:xfrm>
            <a:off x="20" y="10"/>
            <a:ext cx="12191980" cy="52799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E76F6F3-F5F0-B26D-1B63-73AD0299B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51935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C84BA2-BCC1-89D4-5592-8B2364E6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C4FA24-7C12-A16B-31C2-89175017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722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3CA350-D593-6807-4104-D19CFF0E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6257"/>
            <a:ext cx="6926703" cy="804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https://www.mcfit.com/it</a:t>
            </a:r>
          </a:p>
        </p:txBody>
      </p:sp>
      <p:pic>
        <p:nvPicPr>
          <p:cNvPr id="5" name="Segnaposto contenuto 4" descr="Immagine che contiene testo, schermata, software, Icona del computer&#10;&#10;Descrizione generata automaticamente">
            <a:extLst>
              <a:ext uri="{FF2B5EF4-FFF2-40B4-BE49-F238E27FC236}">
                <a16:creationId xmlns:a16="http://schemas.microsoft.com/office/drawing/2014/main" id="{5C01DE46-EBFE-E456-EE9E-0A0DEB5ED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11"/>
          <a:stretch/>
        </p:blipFill>
        <p:spPr>
          <a:xfrm>
            <a:off x="20" y="10"/>
            <a:ext cx="12191980" cy="52799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E76F6F3-F5F0-B26D-1B63-73AD0299B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51935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C84BA2-BCC1-89D4-5592-8B2364E6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C4FA24-7C12-A16B-31C2-89175017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03707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888D67B493FB43BCE3C712F095F5A9" ma:contentTypeVersion="3" ma:contentTypeDescription="Create a new document." ma:contentTypeScope="" ma:versionID="8f61cee8e7693531b02d74481a4685f8">
  <xsd:schema xmlns:xsd="http://www.w3.org/2001/XMLSchema" xmlns:xs="http://www.w3.org/2001/XMLSchema" xmlns:p="http://schemas.microsoft.com/office/2006/metadata/properties" xmlns:ns3="b8492941-fe7b-41a0-b905-25e5ddc7aa12" targetNamespace="http://schemas.microsoft.com/office/2006/metadata/properties" ma:root="true" ma:fieldsID="ac013793a29154aa89279c6c89a46084" ns3:_="">
    <xsd:import namespace="b8492941-fe7b-41a0-b905-25e5ddc7aa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492941-fe7b-41a0-b905-25e5ddc7aa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334DEF-B3F3-4A61-ACF6-C4A463C040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492941-fe7b-41a0-b905-25e5ddc7aa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F2D71D-3FFD-4B7B-A31C-DF5D2C26C3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144FD-46B3-4FC8-9969-B1D309CDC428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b8492941-fe7b-41a0-b905-25e5ddc7aa12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54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di Office</vt:lpstr>
      <vt:lpstr>https://www.mcfit.com/it</vt:lpstr>
      <vt:lpstr>https://www.mcfit.com/it</vt:lpstr>
      <vt:lpstr>https://www.mcfit.com/it</vt:lpstr>
      <vt:lpstr>https://www.mcfit.com/it</vt:lpstr>
      <vt:lpstr>https://www.mcfit.com/it</vt:lpstr>
      <vt:lpstr>https://www.mcfit.com/it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https://www.mcfit.com/it</dc:title>
  <dc:creator>CHRISTIAN VOLPE</dc:creator>
  <cp:lastModifiedBy>CHRISTIAN VOLPE</cp:lastModifiedBy>
  <cp:revision>1</cp:revision>
  <dcterms:created xsi:type="dcterms:W3CDTF">2024-03-24T14:17:39Z</dcterms:created>
  <dcterms:modified xsi:type="dcterms:W3CDTF">2024-03-24T14:25:22Z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0x01010097888D67B493FB43BCE3C712F095F5A9</vt:lpwstr>
  </property>
</Properties>
</file>