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140C-41F3-440B-9198-A3141D67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70825-FDB1-4A73-BA02-8F9961FFB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C8EAC-348E-43B7-8CA2-EF30516F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236C5-8098-4AAA-9379-67FB9D28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6BCAB-4AD6-4C51-9BA0-12937712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8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2F6CA-C580-4D37-A57A-DB110A14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7FA729-1548-4274-8C2B-66F16F85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ACB1F-A6F6-49AA-B957-5E68856A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208AE-3731-4E99-BACD-6680D259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70A4A-3E9E-43B3-B8DE-A2EE2F91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1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9CC71E-46F4-4212-A297-C98F60BF2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EEB7F-EE23-4B28-89E2-0F54A7D1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2426E-8EB8-40AF-94A7-B9FB6B55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7EE92-28A5-4A74-9BDB-F9AA3C52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3E59A-52AD-45D0-A310-00711107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5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512C9-7C46-4A09-889B-B93D8906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AC1D2-C55C-42AF-8D19-3F546F67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C345D-AC16-4558-9A25-116B21CE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AECB9-4F22-4004-BB62-EE138D2A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D3098-6DEC-4225-9C43-2B3D2DF0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791E-1B68-4289-85FD-C533CBC9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1F273-500B-401E-A6D7-E466B6FB5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88AB2-5AE9-4F5F-8CE9-76BE69D7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77649-D76D-4CEB-9B31-1D6B9B23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A9F8B-03EA-4EC5-B19F-5B725483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CCF08-42D3-462F-A45D-2D32822F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0A71-F137-42EE-BD65-5485446C4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5F76D-C637-43F5-B6E0-74BF4D14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ACEEA-4A46-47BB-A81F-C10928AE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694E9-54FE-4C53-A479-698DAB72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5DEDB-9668-4206-927F-8CAA8ADD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40BF-0760-4C1B-BB12-BF997D81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8E245-CE07-41F7-A838-2F2AE48B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5FEF1-EEDE-4B41-9972-236AE361D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9C3912-AC74-4FFE-9569-1D8C52F09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5A4217-372E-46D2-9130-D3420891D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860328-68F8-4E19-99A1-CB4DCAE3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58D2DB-3295-4611-B1FB-54BE12B6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C813D1-1988-463A-8922-5F1731D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9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96245-6171-47A1-8DE5-5D83C2B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0498B-5949-43BA-9CA4-2B3704BC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CAE50D-05AB-49F3-89AA-CCDEC70F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94296B-352C-4526-AD3C-CF54E69E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210B4D-6142-489D-9CFB-966AEE68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B60A62-CA5D-45BB-9DFC-739D80F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D5E22-D05F-4049-8658-27C17C50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CE109-4199-441B-A434-28FECCB0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165F7-B363-4FCE-AB7C-8731E434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C08C0-FF91-43F9-A13F-1E79F5E9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41C71-90DE-45DD-B9C5-0E7DD493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B3C81-059C-457F-8335-09D992E3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57921-058A-456C-8A84-B53009F9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95BFB-4A82-45B6-8C5E-4A504E7A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B3D13A-3D75-4EBC-AEAF-9C4B9988A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4CE0D-B214-438A-8E00-26B6F796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63BEF-725B-4480-9208-8963A077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2E541-C02C-4B30-82FF-6C85DC22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D1957-DDA0-4818-A07F-3206C0F6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3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F6DEA-F6C6-4BCA-885E-0AF388F0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05C55-EF29-485A-99B7-F6F89067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35D69-B166-4B61-8EFB-5E9EDD6A3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83BB9-B4D6-43AD-9ED7-294455ECFBB9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D86A3-4067-40EB-96AC-7FCE85944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BCB43-2867-4F65-B793-F96487D8B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9D23-BCC0-463E-BCF7-7A7A6CCC9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5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41D6E7-AE04-49D6-A73E-7A02DD58F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7" y="1323975"/>
            <a:ext cx="2638425" cy="42100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2908E3D-D998-4BD7-B9FA-8E29A930DCE5}"/>
              </a:ext>
            </a:extLst>
          </p:cNvPr>
          <p:cNvCxnSpPr>
            <a:cxnSpLocks/>
          </p:cNvCxnSpPr>
          <p:nvPr/>
        </p:nvCxnSpPr>
        <p:spPr>
          <a:xfrm flipV="1">
            <a:off x="6092862" y="860612"/>
            <a:ext cx="0" cy="36199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961FBD-7556-49C7-97CD-F85BFD1916EC}"/>
              </a:ext>
            </a:extLst>
          </p:cNvPr>
          <p:cNvCxnSpPr>
            <a:cxnSpLocks/>
          </p:cNvCxnSpPr>
          <p:nvPr/>
        </p:nvCxnSpPr>
        <p:spPr>
          <a:xfrm>
            <a:off x="3582296" y="2385059"/>
            <a:ext cx="5536603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4BE0541-C854-4703-9C88-5B7403A40DD3}"/>
              </a:ext>
            </a:extLst>
          </p:cNvPr>
          <p:cNvSpPr txBox="1"/>
          <p:nvPr/>
        </p:nvSpPr>
        <p:spPr>
          <a:xfrm>
            <a:off x="6271708" y="860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DD46D6-E0D3-4312-B66D-3EDA3594CFBD}"/>
              </a:ext>
            </a:extLst>
          </p:cNvPr>
          <p:cNvSpPr txBox="1"/>
          <p:nvPr/>
        </p:nvSpPr>
        <p:spPr>
          <a:xfrm>
            <a:off x="9070957" y="22003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33F2DB-7846-4DA9-9499-43BE25E6A4C8}"/>
              </a:ext>
            </a:extLst>
          </p:cNvPr>
          <p:cNvCxnSpPr/>
          <p:nvPr/>
        </p:nvCxnSpPr>
        <p:spPr>
          <a:xfrm>
            <a:off x="5271247" y="5346551"/>
            <a:ext cx="189334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BB8AC94-7CFE-4A61-97D7-219AFC0A5008}"/>
              </a:ext>
            </a:extLst>
          </p:cNvPr>
          <p:cNvSpPr txBox="1"/>
          <p:nvPr/>
        </p:nvSpPr>
        <p:spPr>
          <a:xfrm>
            <a:off x="5926384" y="5164690"/>
            <a:ext cx="396262" cy="3693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A41429-0F29-4592-BE25-4642C72C4285}"/>
              </a:ext>
            </a:extLst>
          </p:cNvPr>
          <p:cNvCxnSpPr>
            <a:cxnSpLocks/>
          </p:cNvCxnSpPr>
          <p:nvPr/>
        </p:nvCxnSpPr>
        <p:spPr>
          <a:xfrm>
            <a:off x="7756756" y="2377439"/>
            <a:ext cx="0" cy="2103119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BADCD7E-7E3C-45DA-B280-0F051F494E7D}"/>
              </a:ext>
            </a:extLst>
          </p:cNvPr>
          <p:cNvSpPr txBox="1"/>
          <p:nvPr/>
        </p:nvSpPr>
        <p:spPr>
          <a:xfrm>
            <a:off x="7592651" y="2843178"/>
            <a:ext cx="3962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9D61E3F-B008-4EA5-8816-DFC564F3AC65}"/>
              </a:ext>
            </a:extLst>
          </p:cNvPr>
          <p:cNvCxnSpPr/>
          <p:nvPr/>
        </p:nvCxnSpPr>
        <p:spPr>
          <a:xfrm>
            <a:off x="5271247" y="4970037"/>
            <a:ext cx="0" cy="7530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4D0EF3-FCCA-448B-9196-07E74D0BD6B1}"/>
              </a:ext>
            </a:extLst>
          </p:cNvPr>
          <p:cNvCxnSpPr>
            <a:cxnSpLocks/>
          </p:cNvCxnSpPr>
          <p:nvPr/>
        </p:nvCxnSpPr>
        <p:spPr>
          <a:xfrm>
            <a:off x="7164593" y="4970033"/>
            <a:ext cx="0" cy="14307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E541C75-6396-48DD-AF77-EEAC142F0176}"/>
              </a:ext>
            </a:extLst>
          </p:cNvPr>
          <p:cNvCxnSpPr>
            <a:cxnSpLocks/>
          </p:cNvCxnSpPr>
          <p:nvPr/>
        </p:nvCxnSpPr>
        <p:spPr>
          <a:xfrm>
            <a:off x="5023821" y="4970039"/>
            <a:ext cx="0" cy="12693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18E6C70-AA1B-4676-B765-98AF4F8D2C7F}"/>
              </a:ext>
            </a:extLst>
          </p:cNvPr>
          <p:cNvCxnSpPr>
            <a:cxnSpLocks/>
          </p:cNvCxnSpPr>
          <p:nvPr/>
        </p:nvCxnSpPr>
        <p:spPr>
          <a:xfrm>
            <a:off x="4680857" y="5346551"/>
            <a:ext cx="342964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FB66E92-682F-4965-886F-5220FDA97C7C}"/>
              </a:ext>
            </a:extLst>
          </p:cNvPr>
          <p:cNvSpPr txBox="1"/>
          <p:nvPr/>
        </p:nvSpPr>
        <p:spPr>
          <a:xfrm>
            <a:off x="5019579" y="5225654"/>
            <a:ext cx="25519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</a:t>
            </a:r>
            <a:endParaRPr lang="zh-CN" altLang="en-US" sz="11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C8C9CD4-66CE-4DB7-B132-2CA962292286}"/>
              </a:ext>
            </a:extLst>
          </p:cNvPr>
          <p:cNvCxnSpPr>
            <a:cxnSpLocks/>
          </p:cNvCxnSpPr>
          <p:nvPr/>
        </p:nvCxnSpPr>
        <p:spPr>
          <a:xfrm>
            <a:off x="7506652" y="4480558"/>
            <a:ext cx="494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FD905E2-1D93-44AD-ACF7-F822EA6F5D2E}"/>
              </a:ext>
            </a:extLst>
          </p:cNvPr>
          <p:cNvSpPr/>
          <p:nvPr/>
        </p:nvSpPr>
        <p:spPr>
          <a:xfrm>
            <a:off x="5303521" y="3133165"/>
            <a:ext cx="1592100" cy="65083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57A474-319D-496C-910E-EA9187FA9949}"/>
              </a:ext>
            </a:extLst>
          </p:cNvPr>
          <p:cNvSpPr/>
          <p:nvPr/>
        </p:nvSpPr>
        <p:spPr>
          <a:xfrm>
            <a:off x="5019578" y="2401706"/>
            <a:ext cx="2144919" cy="2071223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注: 线形 2">
            <a:extLst>
              <a:ext uri="{FF2B5EF4-FFF2-40B4-BE49-F238E27FC236}">
                <a16:creationId xmlns:a16="http://schemas.microsoft.com/office/drawing/2014/main" id="{9C69E91A-8493-48AC-8FE2-5B118BBA23C0}"/>
              </a:ext>
            </a:extLst>
          </p:cNvPr>
          <p:cNvSpPr/>
          <p:nvPr/>
        </p:nvSpPr>
        <p:spPr>
          <a:xfrm>
            <a:off x="8334436" y="2724390"/>
            <a:ext cx="1217321" cy="408775"/>
          </a:xfrm>
          <a:prstGeom prst="borderCallout1">
            <a:avLst>
              <a:gd name="adj1" fmla="val 18750"/>
              <a:gd name="adj2" fmla="val -8333"/>
              <a:gd name="adj3" fmla="val 388826"/>
              <a:gd name="adj4" fmla="val -940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父模块</a:t>
            </a:r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1174FB3C-5054-4FD9-AD15-C1612916EE23}"/>
              </a:ext>
            </a:extLst>
          </p:cNvPr>
          <p:cNvSpPr/>
          <p:nvPr/>
        </p:nvSpPr>
        <p:spPr>
          <a:xfrm>
            <a:off x="7978588" y="1518166"/>
            <a:ext cx="1217321" cy="408775"/>
          </a:xfrm>
          <a:prstGeom prst="borderCallout1">
            <a:avLst>
              <a:gd name="adj1" fmla="val 18750"/>
              <a:gd name="adj2" fmla="val -8333"/>
              <a:gd name="adj3" fmla="val 420406"/>
              <a:gd name="adj4" fmla="val -1001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子模块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B080BC-C0BB-4868-A82B-E34A5A19D027}"/>
              </a:ext>
            </a:extLst>
          </p:cNvPr>
          <p:cNvSpPr txBox="1"/>
          <p:nvPr/>
        </p:nvSpPr>
        <p:spPr>
          <a:xfrm>
            <a:off x="4998062" y="2041485"/>
            <a:ext cx="57882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6B760F-84E2-4056-B3CE-66E04D1F4D14}"/>
              </a:ext>
            </a:extLst>
          </p:cNvPr>
          <p:cNvSpPr txBox="1"/>
          <p:nvPr/>
        </p:nvSpPr>
        <p:spPr>
          <a:xfrm>
            <a:off x="4835546" y="1834090"/>
            <a:ext cx="36806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6F2BE4-1FFE-412D-9001-81EB93AB6FF8}"/>
              </a:ext>
            </a:extLst>
          </p:cNvPr>
          <p:cNvSpPr txBox="1"/>
          <p:nvPr/>
        </p:nvSpPr>
        <p:spPr>
          <a:xfrm>
            <a:off x="8251216" y="4349753"/>
            <a:ext cx="36806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B73B944-D38F-4B2E-8AFD-A7671267BA8B}"/>
              </a:ext>
            </a:extLst>
          </p:cNvPr>
          <p:cNvCxnSpPr>
            <a:cxnSpLocks/>
          </p:cNvCxnSpPr>
          <p:nvPr/>
        </p:nvCxnSpPr>
        <p:spPr>
          <a:xfrm>
            <a:off x="5019578" y="6053935"/>
            <a:ext cx="214501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10522D7-5294-49B1-ACB4-A13A4B243E80}"/>
              </a:ext>
            </a:extLst>
          </p:cNvPr>
          <p:cNvSpPr txBox="1"/>
          <p:nvPr/>
        </p:nvSpPr>
        <p:spPr>
          <a:xfrm>
            <a:off x="5926384" y="5872074"/>
            <a:ext cx="511679" cy="3693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EW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EBABF9-03E7-46C8-A7E9-9DA84FB59A11}"/>
              </a:ext>
            </a:extLst>
          </p:cNvPr>
          <p:cNvSpPr txBox="1"/>
          <p:nvPr/>
        </p:nvSpPr>
        <p:spPr>
          <a:xfrm>
            <a:off x="7036734" y="19005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6875022-74FB-4F49-A985-10E08139E19C}"/>
              </a:ext>
            </a:extLst>
          </p:cNvPr>
          <p:cNvSpPr txBox="1"/>
          <p:nvPr/>
        </p:nvSpPr>
        <p:spPr>
          <a:xfrm>
            <a:off x="8505918" y="3967879"/>
            <a:ext cx="56503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EB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2F9D7FF-F3D8-4AA1-B1B6-87279B378D88}"/>
              </a:ext>
            </a:extLst>
          </p:cNvPr>
          <p:cNvCxnSpPr>
            <a:cxnSpLocks/>
          </p:cNvCxnSpPr>
          <p:nvPr/>
        </p:nvCxnSpPr>
        <p:spPr>
          <a:xfrm>
            <a:off x="7415212" y="4152545"/>
            <a:ext cx="109070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Billows</dc:creator>
  <cp:lastModifiedBy>Billows</cp:lastModifiedBy>
  <cp:revision>5</cp:revision>
  <dcterms:created xsi:type="dcterms:W3CDTF">2020-02-06T07:56:48Z</dcterms:created>
  <dcterms:modified xsi:type="dcterms:W3CDTF">2020-02-06T09:23:19Z</dcterms:modified>
</cp:coreProperties>
</file>