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notesMasterIdLst>
    <p:notesMasterId r:id="rId9"/>
  </p:notesMasterIdLst>
  <p:sldIdLst>
    <p:sldId id="257" r:id="rId2"/>
    <p:sldId id="256" r:id="rId3"/>
    <p:sldId id="258" r:id="rId4"/>
    <p:sldId id="264" r:id="rId5"/>
    <p:sldId id="261" r:id="rId6"/>
    <p:sldId id="260" r:id="rId7"/>
    <p:sldId id="265" r:id="rId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2E2E"/>
    <a:srgbClr val="EE5C1A"/>
    <a:srgbClr val="E09B1E"/>
    <a:srgbClr val="466CE6"/>
    <a:srgbClr val="B9B8AB"/>
    <a:srgbClr val="CCFF66"/>
    <a:srgbClr val="DAAD52"/>
    <a:srgbClr val="DABA52"/>
    <a:srgbClr val="4EAEB8"/>
    <a:srgbClr val="5DD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65" d="100"/>
          <a:sy n="65" d="100"/>
        </p:scale>
        <p:origin x="-1500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B492066-5101-4F6F-A3AF-A86CD93D6918}" type="datetimeFigureOut">
              <a:rPr lang="he-IL" smtClean="0"/>
              <a:t>כ"ב/כסלו/תשע"ז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D873943-4D5C-4601-B5EE-19E335E6B8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062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אחרי</a:t>
            </a:r>
            <a:r>
              <a:rPr lang="he-IL" baseline="0" dirty="0" smtClean="0"/>
              <a:t> זה מדגימים את האפליקציה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73943-4D5C-4601-B5EE-19E335E6B8F3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894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C2E-4904-4CF0-90C6-DA5524D2A56D}" type="datetimeFigureOut">
              <a:rPr lang="he-IL" smtClean="0"/>
              <a:t>כ"ב/כסלו/תשע"ז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4C09-B43F-41A4-A800-5A2DA70CBE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861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C2E-4904-4CF0-90C6-DA5524D2A56D}" type="datetimeFigureOut">
              <a:rPr lang="he-IL" smtClean="0"/>
              <a:t>כ"ב/כסלו/תשע"ז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4C09-B43F-41A4-A800-5A2DA70CBE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544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C2E-4904-4CF0-90C6-DA5524D2A56D}" type="datetimeFigureOut">
              <a:rPr lang="he-IL" smtClean="0"/>
              <a:t>כ"ב/כסלו/תשע"ז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4C09-B43F-41A4-A800-5A2DA70CBE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796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C2E-4904-4CF0-90C6-DA5524D2A56D}" type="datetimeFigureOut">
              <a:rPr lang="he-IL" smtClean="0"/>
              <a:t>כ"ב/כסלו/תשע"ז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4C09-B43F-41A4-A800-5A2DA70CBE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233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C2E-4904-4CF0-90C6-DA5524D2A56D}" type="datetimeFigureOut">
              <a:rPr lang="he-IL" smtClean="0"/>
              <a:t>כ"ב/כסלו/תשע"ז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4C09-B43F-41A4-A800-5A2DA70CBE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202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C2E-4904-4CF0-90C6-DA5524D2A56D}" type="datetimeFigureOut">
              <a:rPr lang="he-IL" smtClean="0"/>
              <a:t>כ"ב/כסלו/תשע"ז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4C09-B43F-41A4-A800-5A2DA70CBE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314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C2E-4904-4CF0-90C6-DA5524D2A56D}" type="datetimeFigureOut">
              <a:rPr lang="he-IL" smtClean="0"/>
              <a:t>כ"ב/כסלו/תשע"ז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4C09-B43F-41A4-A800-5A2DA70CBE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37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C2E-4904-4CF0-90C6-DA5524D2A56D}" type="datetimeFigureOut">
              <a:rPr lang="he-IL" smtClean="0"/>
              <a:t>כ"ב/כסלו/תשע"ז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4C09-B43F-41A4-A800-5A2DA70CBE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885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C2E-4904-4CF0-90C6-DA5524D2A56D}" type="datetimeFigureOut">
              <a:rPr lang="he-IL" smtClean="0"/>
              <a:t>כ"ב/כסלו/תשע"ז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4C09-B43F-41A4-A800-5A2DA70CBE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241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C2E-4904-4CF0-90C6-DA5524D2A56D}" type="datetimeFigureOut">
              <a:rPr lang="he-IL" smtClean="0"/>
              <a:t>כ"ב/כסלו/תשע"ז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4C09-B43F-41A4-A800-5A2DA70CBE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312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C2E-4904-4CF0-90C6-DA5524D2A56D}" type="datetimeFigureOut">
              <a:rPr lang="he-IL" smtClean="0"/>
              <a:t>כ"ב/כסלו/תשע"ז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4C09-B43F-41A4-A800-5A2DA70CBE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13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A0C2E-4904-4CF0-90C6-DA5524D2A56D}" type="datetimeFigureOut">
              <a:rPr lang="he-IL" smtClean="0"/>
              <a:t>כ"ב/כסלו/תשע"ז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F4C09-B43F-41A4-A800-5A2DA70CBE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815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jpe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roduce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857024"/>
            <a:ext cx="9144000" cy="5143952"/>
          </a:xfrm>
        </p:spPr>
      </p:pic>
    </p:spTree>
    <p:extLst>
      <p:ext uri="{BB962C8B-B14F-4D97-AF65-F5344CB8AC3E}">
        <p14:creationId xmlns:p14="http://schemas.microsoft.com/office/powerpoint/2010/main" val="291483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osef\Documents\bread_texture1624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6000"/>
                    </a14:imgEffect>
                    <a14:imgEffect>
                      <a14:saturation sat="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6995" y="-35090"/>
            <a:ext cx="10332640" cy="688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מלבן 14"/>
          <p:cNvSpPr/>
          <p:nvPr/>
        </p:nvSpPr>
        <p:spPr>
          <a:xfrm>
            <a:off x="-536995" y="-171400"/>
            <a:ext cx="10077547" cy="7029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14" name="קבוצה 13"/>
          <p:cNvGrpSpPr/>
          <p:nvPr/>
        </p:nvGrpSpPr>
        <p:grpSpPr>
          <a:xfrm>
            <a:off x="-5297492" y="1581014"/>
            <a:ext cx="3804743" cy="2862337"/>
            <a:chOff x="2386498" y="508319"/>
            <a:chExt cx="4690092" cy="3528391"/>
          </a:xfrm>
        </p:grpSpPr>
        <p:sp>
          <p:nvSpPr>
            <p:cNvPr id="13" name="אליפסה 12"/>
            <p:cNvSpPr/>
            <p:nvPr/>
          </p:nvSpPr>
          <p:spPr>
            <a:xfrm>
              <a:off x="2627783" y="508319"/>
              <a:ext cx="3528392" cy="3528391"/>
            </a:xfrm>
            <a:prstGeom prst="ellipse">
              <a:avLst/>
            </a:prstGeom>
            <a:solidFill>
              <a:srgbClr val="D82E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מלבן 4"/>
            <p:cNvSpPr/>
            <p:nvPr/>
          </p:nvSpPr>
          <p:spPr>
            <a:xfrm>
              <a:off x="4273449" y="1643315"/>
              <a:ext cx="2803141" cy="193491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9600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bg1">
                      <a:lumMod val="95000"/>
                    </a:schemeClr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AR BLANCA" pitchFamily="2" charset="0"/>
                  <a:cs typeface="Aharoni" pitchFamily="2" charset="-79"/>
                </a:rPr>
                <a:t>Eat</a:t>
              </a:r>
              <a:endParaRPr lang="he-IL" sz="9600" b="1" cap="none" spc="0" dirty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 BLANCA" pitchFamily="2" charset="0"/>
                <a:cs typeface="Aharoni" pitchFamily="2" charset="-79"/>
              </a:endParaRPr>
            </a:p>
          </p:txBody>
        </p:sp>
        <p:sp>
          <p:nvSpPr>
            <p:cNvPr id="8" name="מלבן 7"/>
            <p:cNvSpPr/>
            <p:nvPr/>
          </p:nvSpPr>
          <p:spPr>
            <a:xfrm>
              <a:off x="4097744" y="836712"/>
              <a:ext cx="906304" cy="31547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9900" b="1" dirty="0">
                  <a:ln w="17780" cmpd="sng">
                    <a:noFill/>
                    <a:prstDash val="solid"/>
                    <a:miter lim="800000"/>
                  </a:ln>
                  <a:solidFill>
                    <a:schemeClr val="bg1">
                      <a:lumMod val="95000"/>
                    </a:schemeClr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AR BLANCA" pitchFamily="2" charset="0"/>
                  <a:cs typeface="Aharoni" pitchFamily="2" charset="-79"/>
                </a:rPr>
                <a:t>2</a:t>
              </a:r>
              <a:endParaRPr lang="he-IL" sz="19900" b="1" dirty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 BLANCA" pitchFamily="2" charset="0"/>
                <a:cs typeface="Aharoni" pitchFamily="2" charset="-79"/>
              </a:endParaRPr>
            </a:p>
          </p:txBody>
        </p:sp>
        <p:sp>
          <p:nvSpPr>
            <p:cNvPr id="9" name="מלבן 8"/>
            <p:cNvSpPr/>
            <p:nvPr/>
          </p:nvSpPr>
          <p:spPr>
            <a:xfrm>
              <a:off x="2386498" y="554603"/>
              <a:ext cx="2029722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600" b="1" dirty="0">
                  <a:ln w="17780" cmpd="sng">
                    <a:noFill/>
                    <a:prstDash val="solid"/>
                    <a:miter lim="800000"/>
                  </a:ln>
                  <a:solidFill>
                    <a:schemeClr val="bg1">
                      <a:lumMod val="95000"/>
                    </a:schemeClr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AR BLANCA" pitchFamily="2" charset="0"/>
                  <a:cs typeface="Aharoni" pitchFamily="2" charset="-79"/>
                </a:rPr>
                <a:t>App</a:t>
              </a:r>
              <a:endParaRPr lang="he-IL" sz="9600" b="1" dirty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 BLANCA" pitchFamily="2" charset="0"/>
                <a:cs typeface="Aharoni" pitchFamily="2" charset="-79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591780" y="404664"/>
            <a:ext cx="396044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b="1" spc="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chez" pitchFamily="2" charset="0"/>
                <a:ea typeface="DengXian" pitchFamily="65" charset="-122"/>
              </a:rPr>
              <a:t>Introducing</a:t>
            </a:r>
            <a:endParaRPr lang="he-IL" sz="4800" b="1" spc="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nchez" pitchFamily="2" charset="0"/>
              <a:ea typeface="DengXian" pitchFamily="65" charset="-122"/>
            </a:endParaRPr>
          </a:p>
        </p:txBody>
      </p:sp>
      <p:pic>
        <p:nvPicPr>
          <p:cNvPr id="22" name="תמונה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014153"/>
            <a:ext cx="7344816" cy="753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46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josef\Documents\3d-wire-frames-powerpoint-templat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266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anchez" pitchFamily="2" charset="0"/>
              </a:rPr>
              <a:t>Who are we?</a:t>
            </a:r>
            <a:endParaRPr lang="he-IL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anchez" pitchFamily="2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anchez" pitchFamily="2" charset="0"/>
              </a:rPr>
              <a:t>Hi! We are Raz, Itay and Dan, </a:t>
            </a:r>
            <a: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anchez" pitchFamily="2" charset="0"/>
              </a:rPr>
              <a:t>winners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anchez" pitchFamily="2" charset="0"/>
              </a:rPr>
              <a:t> of the 2016 </a:t>
            </a:r>
            <a:r>
              <a:rPr lang="he-IL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anchez" pitchFamily="2" charset="0"/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anchez" pitchFamily="2" charset="0"/>
              </a:rPr>
              <a:t>Ohel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anchez" pitchFamily="2" charset="0"/>
              </a:rPr>
              <a:t>-Shem Hackathon™.</a:t>
            </a:r>
            <a:endParaRPr lang="he-IL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Sanchez" pitchFamily="2" charset="0"/>
            </a:endParaRPr>
          </a:p>
        </p:txBody>
      </p:sp>
      <p:pic>
        <p:nvPicPr>
          <p:cNvPr id="2053" name="Picture 5" descr="C:\Users\josef\Downloads\Telegram Desktop\photo_2016-12-22_13-12-2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90684"/>
            <a:ext cx="4391133" cy="3293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chemeClr val="tx1">
                <a:alpha val="6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51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josef\Documents\3d-wire-frames-powerpoint-templat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266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anchez" pitchFamily="2" charset="0"/>
              </a:rPr>
              <a:t>The problem</a:t>
            </a:r>
            <a:endParaRPr lang="he-IL" sz="6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anchez" pitchFamily="2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  <a:buSzPct val="150000"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anchez" pitchFamily="2" charset="0"/>
              </a:rPr>
              <a:t>Unfriendly apps for ordering food</a:t>
            </a:r>
          </a:p>
          <a:p>
            <a:pPr algn="l" rtl="0">
              <a:lnSpc>
                <a:spcPct val="150000"/>
              </a:lnSpc>
              <a:buSzPct val="150000"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anchez" pitchFamily="2" charset="0"/>
              </a:rPr>
              <a:t>Clumsy user interface</a:t>
            </a:r>
          </a:p>
          <a:p>
            <a:pPr algn="l" rtl="0">
              <a:lnSpc>
                <a:spcPct val="150000"/>
              </a:lnSpc>
              <a:buSzPct val="150000"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anchez" pitchFamily="2" charset="0"/>
              </a:rPr>
              <a:t>No option for price ranging</a:t>
            </a:r>
          </a:p>
          <a:p>
            <a:pPr algn="l" rtl="0">
              <a:buSzPct val="150000"/>
            </a:pPr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Sanchez" pitchFamily="2" charset="0"/>
            </a:endParaRPr>
          </a:p>
          <a:p>
            <a:pPr algn="l" rtl="0">
              <a:buSzPct val="150000"/>
            </a:pPr>
            <a:endParaRPr lang="he-IL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Sanchez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201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josef\Documents\3d-wire-frames-powerpoint-template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266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48132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anchez" pitchFamily="2" charset="0"/>
              </a:rPr>
              <a:t>The solution?</a:t>
            </a:r>
            <a:endParaRPr lang="he-IL" sz="6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anchez" pitchFamily="2" charset="0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772816"/>
            <a:ext cx="4752528" cy="487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01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josef\Documents\3d-wire-frames-powerpoint-templat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anchez" pitchFamily="2" charset="0"/>
              </a:rPr>
              <a:t>Skills learned:</a:t>
            </a:r>
            <a:endParaRPr lang="he-IL" sz="6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anchez" pitchFamily="2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065315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  <a:buSzPct val="150000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anchez" pitchFamily="2" charset="0"/>
              </a:rPr>
              <a:t>HTML, CSS, JavaScript</a:t>
            </a:r>
          </a:p>
          <a:p>
            <a:pPr algn="l" rtl="0">
              <a:lnSpc>
                <a:spcPct val="150000"/>
              </a:lnSpc>
              <a:buSzPct val="150000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anchez" pitchFamily="2" charset="0"/>
              </a:rPr>
              <a:t>PHP</a:t>
            </a:r>
          </a:p>
          <a:p>
            <a:pPr algn="l" rtl="0">
              <a:lnSpc>
                <a:spcPct val="150000"/>
              </a:lnSpc>
              <a:buSzPct val="150000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anchez" pitchFamily="2" charset="0"/>
              </a:rPr>
              <a:t>Jquery, SQL</a:t>
            </a:r>
          </a:p>
          <a:p>
            <a:pPr algn="l" rtl="0">
              <a:lnSpc>
                <a:spcPct val="150000"/>
              </a:lnSpc>
              <a:buSzPct val="150000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anchez" pitchFamily="2" charset="0"/>
              </a:rPr>
              <a:t>Database management</a:t>
            </a:r>
          </a:p>
          <a:p>
            <a:pPr algn="l" rtl="0">
              <a:lnSpc>
                <a:spcPct val="150000"/>
              </a:lnSpc>
              <a:buSzPct val="150000"/>
            </a:pPr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Sanchez" pitchFamily="2" charset="0"/>
            </a:endParaRPr>
          </a:p>
          <a:p>
            <a:pPr algn="l" rtl="0">
              <a:buSzPct val="150000"/>
            </a:pPr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Sanchez" pitchFamily="2" charset="0"/>
            </a:endParaRPr>
          </a:p>
          <a:p>
            <a:pPr algn="l" rtl="0">
              <a:buSzPct val="150000"/>
            </a:pPr>
            <a:endParaRPr lang="he-IL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Sanchez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05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josef\Documents\3d-wire-frames-powerpoint-templat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anchez" pitchFamily="2" charset="0"/>
              </a:rPr>
              <a:t>Friendships made:</a:t>
            </a:r>
            <a:endParaRPr lang="he-IL" sz="6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anchez" pitchFamily="2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065315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  <a:buSzPct val="150000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anchez" pitchFamily="2" charset="0"/>
              </a:rPr>
              <a:t>A lot</a:t>
            </a:r>
          </a:p>
          <a:p>
            <a:pPr algn="l" rtl="0">
              <a:lnSpc>
                <a:spcPct val="150000"/>
              </a:lnSpc>
              <a:buSzPct val="150000"/>
            </a:pPr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Sanchez" pitchFamily="2" charset="0"/>
            </a:endParaRPr>
          </a:p>
          <a:p>
            <a:pPr algn="l" rtl="0">
              <a:buSzPct val="150000"/>
            </a:pPr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Sanchez" pitchFamily="2" charset="0"/>
            </a:endParaRPr>
          </a:p>
          <a:p>
            <a:pPr algn="l" rtl="0">
              <a:buSzPct val="150000"/>
            </a:pPr>
            <a:endParaRPr lang="he-IL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Sanchez" pitchFamily="2" charset="0"/>
            </a:endParaRPr>
          </a:p>
        </p:txBody>
      </p:sp>
      <p:pic>
        <p:nvPicPr>
          <p:cNvPr id="3074" name="Picture 2" descr="C:\Users\josef\Documents\heart_PNG70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300801"/>
            <a:ext cx="2452815" cy="225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8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69</Words>
  <Application>Microsoft Office PowerPoint</Application>
  <PresentationFormat>‫הצגה על המסך (4:3)</PresentationFormat>
  <Paragraphs>22</Paragraphs>
  <Slides>7</Slides>
  <Notes>1</Notes>
  <HiddenSlides>0</HiddenSlides>
  <MMClips>1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8" baseType="lpstr">
      <vt:lpstr>ערכת נושא Office</vt:lpstr>
      <vt:lpstr>מצגת של PowerPoint</vt:lpstr>
      <vt:lpstr>מצגת של PowerPoint</vt:lpstr>
      <vt:lpstr>Who are we?</vt:lpstr>
      <vt:lpstr>The problem</vt:lpstr>
      <vt:lpstr>The solution?</vt:lpstr>
      <vt:lpstr>Skills learned:</vt:lpstr>
      <vt:lpstr>Friendships made: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josef</dc:creator>
  <cp:lastModifiedBy>josef</cp:lastModifiedBy>
  <cp:revision>14</cp:revision>
  <dcterms:created xsi:type="dcterms:W3CDTF">2016-12-22T08:33:55Z</dcterms:created>
  <dcterms:modified xsi:type="dcterms:W3CDTF">2016-12-22T12:06:50Z</dcterms:modified>
</cp:coreProperties>
</file>