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4"/>
  </p:notesMasterIdLst>
  <p:sldIdLst>
    <p:sldId id="256" r:id="rId2"/>
    <p:sldId id="257" r:id="rId3"/>
    <p:sldId id="258" r:id="rId4"/>
    <p:sldId id="259" r:id="rId5"/>
    <p:sldId id="260" r:id="rId6"/>
    <p:sldId id="273" r:id="rId7"/>
    <p:sldId id="263" r:id="rId8"/>
    <p:sldId id="278" r:id="rId9"/>
    <p:sldId id="280" r:id="rId10"/>
    <p:sldId id="279" r:id="rId11"/>
    <p:sldId id="276" r:id="rId12"/>
    <p:sldId id="274" r:id="rId13"/>
    <p:sldId id="275" r:id="rId14"/>
    <p:sldId id="277" r:id="rId15"/>
    <p:sldId id="262" r:id="rId16"/>
    <p:sldId id="268" r:id="rId17"/>
    <p:sldId id="270" r:id="rId18"/>
    <p:sldId id="267" r:id="rId19"/>
    <p:sldId id="269" r:id="rId20"/>
    <p:sldId id="271" r:id="rId21"/>
    <p:sldId id="272"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AC0EE-C0EF-4DBE-8184-146DED29BF67}" type="datetimeFigureOut">
              <a:rPr lang="da-DK" smtClean="0"/>
              <a:t>06-05-2024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E21F2-0B82-4ACE-A045-2AAC56859006}" type="slidenum">
              <a:rPr lang="da-DK" smtClean="0"/>
              <a:t>‹nr.›</a:t>
            </a:fld>
            <a:endParaRPr lang="da-DK"/>
          </a:p>
        </p:txBody>
      </p:sp>
    </p:spTree>
    <p:extLst>
      <p:ext uri="{BB962C8B-B14F-4D97-AF65-F5344CB8AC3E}">
        <p14:creationId xmlns:p14="http://schemas.microsoft.com/office/powerpoint/2010/main" val="2819900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 en enkel aggregatrod skulle påvirkes af gangen.</a:t>
            </a:r>
          </a:p>
          <a:p>
            <a:r>
              <a:rPr lang="da-DK" dirty="0"/>
              <a:t>Overholdes ikke helt dette i produktet, da det ville kræve event og håndtering af disse</a:t>
            </a:r>
          </a:p>
        </p:txBody>
      </p:sp>
      <p:sp>
        <p:nvSpPr>
          <p:cNvPr id="4" name="Pladsholder til slidenummer 3"/>
          <p:cNvSpPr>
            <a:spLocks noGrp="1"/>
          </p:cNvSpPr>
          <p:nvPr>
            <p:ph type="sldNum" sz="quarter" idx="5"/>
          </p:nvPr>
        </p:nvSpPr>
        <p:spPr/>
        <p:txBody>
          <a:bodyPr/>
          <a:lstStyle/>
          <a:p>
            <a:fld id="{252E21F2-0B82-4ACE-A045-2AAC56859006}" type="slidenum">
              <a:rPr lang="da-DK" smtClean="0"/>
              <a:t>8</a:t>
            </a:fld>
            <a:endParaRPr lang="da-DK"/>
          </a:p>
        </p:txBody>
      </p:sp>
    </p:spTree>
    <p:extLst>
      <p:ext uri="{BB962C8B-B14F-4D97-AF65-F5344CB8AC3E}">
        <p14:creationId xmlns:p14="http://schemas.microsoft.com/office/powerpoint/2010/main" val="815936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Begge kræver at de kender hinanden.</a:t>
            </a:r>
          </a:p>
          <a:p>
            <a:r>
              <a:rPr lang="da-DK" dirty="0"/>
              <a:t>A kunne sende en url’en til en REST API med over</a:t>
            </a:r>
          </a:p>
        </p:txBody>
      </p:sp>
      <p:sp>
        <p:nvSpPr>
          <p:cNvPr id="4" name="Pladsholder til slidenummer 3"/>
          <p:cNvSpPr>
            <a:spLocks noGrp="1"/>
          </p:cNvSpPr>
          <p:nvPr>
            <p:ph type="sldNum" sz="quarter" idx="5"/>
          </p:nvPr>
        </p:nvSpPr>
        <p:spPr/>
        <p:txBody>
          <a:bodyPr/>
          <a:lstStyle/>
          <a:p>
            <a:fld id="{252E21F2-0B82-4ACE-A045-2AAC56859006}" type="slidenum">
              <a:rPr lang="da-DK" smtClean="0"/>
              <a:t>21</a:t>
            </a:fld>
            <a:endParaRPr lang="da-DK"/>
          </a:p>
        </p:txBody>
      </p:sp>
    </p:spTree>
    <p:extLst>
      <p:ext uri="{BB962C8B-B14F-4D97-AF65-F5344CB8AC3E}">
        <p14:creationId xmlns:p14="http://schemas.microsoft.com/office/powerpoint/2010/main" val="1430961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https://martinfowler.com/bliki/UbiquitousLanguage.html</a:t>
            </a:r>
          </a:p>
          <a:p>
            <a:r>
              <a:rPr lang="da-DK" dirty="0"/>
              <a:t>https://martinfowler.com/bliki/BoundedContext.html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10</a:t>
            </a:fld>
            <a:endParaRPr lang="da-DK"/>
          </a:p>
        </p:txBody>
      </p:sp>
    </p:spTree>
    <p:extLst>
      <p:ext uri="{BB962C8B-B14F-4D97-AF65-F5344CB8AC3E}">
        <p14:creationId xmlns:p14="http://schemas.microsoft.com/office/powerpoint/2010/main" val="2568857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RabbitMQ</a:t>
            </a:r>
            <a:r>
              <a:rPr lang="da-DK" dirty="0"/>
              <a:t> kan nævnes under Kafka</a:t>
            </a:r>
          </a:p>
        </p:txBody>
      </p:sp>
      <p:sp>
        <p:nvSpPr>
          <p:cNvPr id="4" name="Pladsholder til slidenummer 3"/>
          <p:cNvSpPr>
            <a:spLocks noGrp="1"/>
          </p:cNvSpPr>
          <p:nvPr>
            <p:ph type="sldNum" sz="quarter" idx="5"/>
          </p:nvPr>
        </p:nvSpPr>
        <p:spPr/>
        <p:txBody>
          <a:bodyPr/>
          <a:lstStyle/>
          <a:p>
            <a:fld id="{252E21F2-0B82-4ACE-A045-2AAC56859006}" type="slidenum">
              <a:rPr lang="da-DK" smtClean="0"/>
              <a:t>12</a:t>
            </a:fld>
            <a:endParaRPr lang="da-DK"/>
          </a:p>
        </p:txBody>
      </p:sp>
    </p:spTree>
    <p:extLst>
      <p:ext uri="{BB962C8B-B14F-4D97-AF65-F5344CB8AC3E}">
        <p14:creationId xmlns:p14="http://schemas.microsoft.com/office/powerpoint/2010/main" val="229423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RabbitMQ</a:t>
            </a:r>
            <a:r>
              <a:rPr lang="da-DK" dirty="0"/>
              <a:t> kan nævnes under Kafka</a:t>
            </a:r>
          </a:p>
        </p:txBody>
      </p:sp>
      <p:sp>
        <p:nvSpPr>
          <p:cNvPr id="4" name="Pladsholder til slidenummer 3"/>
          <p:cNvSpPr>
            <a:spLocks noGrp="1"/>
          </p:cNvSpPr>
          <p:nvPr>
            <p:ph type="sldNum" sz="quarter" idx="5"/>
          </p:nvPr>
        </p:nvSpPr>
        <p:spPr/>
        <p:txBody>
          <a:bodyPr/>
          <a:lstStyle/>
          <a:p>
            <a:fld id="{252E21F2-0B82-4ACE-A045-2AAC56859006}" type="slidenum">
              <a:rPr lang="da-DK" smtClean="0"/>
              <a:t>13</a:t>
            </a:fld>
            <a:endParaRPr lang="da-DK"/>
          </a:p>
        </p:txBody>
      </p:sp>
    </p:spTree>
    <p:extLst>
      <p:ext uri="{BB962C8B-B14F-4D97-AF65-F5344CB8AC3E}">
        <p14:creationId xmlns:p14="http://schemas.microsoft.com/office/powerpoint/2010/main" val="2737142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https://kafka.apache.org/documentation/#intro_nutshell</a:t>
            </a:r>
          </a:p>
          <a:p>
            <a:r>
              <a:rPr lang="da-DK" dirty="0"/>
              <a:t>https://kafka.apache.org/documentation/#kraft_role</a:t>
            </a:r>
          </a:p>
        </p:txBody>
      </p:sp>
      <p:sp>
        <p:nvSpPr>
          <p:cNvPr id="4" name="Pladsholder til slidenummer 3"/>
          <p:cNvSpPr>
            <a:spLocks noGrp="1"/>
          </p:cNvSpPr>
          <p:nvPr>
            <p:ph type="sldNum" sz="quarter" idx="5"/>
          </p:nvPr>
        </p:nvSpPr>
        <p:spPr/>
        <p:txBody>
          <a:bodyPr/>
          <a:lstStyle/>
          <a:p>
            <a:fld id="{252E21F2-0B82-4ACE-A045-2AAC56859006}" type="slidenum">
              <a:rPr lang="da-DK" smtClean="0"/>
              <a:t>15</a:t>
            </a:fld>
            <a:endParaRPr lang="da-DK"/>
          </a:p>
        </p:txBody>
      </p:sp>
    </p:spTree>
    <p:extLst>
      <p:ext uri="{BB962C8B-B14F-4D97-AF65-F5344CB8AC3E}">
        <p14:creationId xmlns:p14="http://schemas.microsoft.com/office/powerpoint/2010/main" val="808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broker nu kan være controllers, men før var det zookeeper</a:t>
            </a:r>
          </a:p>
        </p:txBody>
      </p:sp>
      <p:sp>
        <p:nvSpPr>
          <p:cNvPr id="4" name="Pladsholder til slidenummer 3"/>
          <p:cNvSpPr>
            <a:spLocks noGrp="1"/>
          </p:cNvSpPr>
          <p:nvPr>
            <p:ph type="sldNum" sz="quarter" idx="5"/>
          </p:nvPr>
        </p:nvSpPr>
        <p:spPr/>
        <p:txBody>
          <a:bodyPr/>
          <a:lstStyle/>
          <a:p>
            <a:fld id="{252E21F2-0B82-4ACE-A045-2AAC56859006}" type="slidenum">
              <a:rPr lang="da-DK" smtClean="0"/>
              <a:t>17</a:t>
            </a:fld>
            <a:endParaRPr lang="da-DK"/>
          </a:p>
        </p:txBody>
      </p:sp>
    </p:spTree>
    <p:extLst>
      <p:ext uri="{BB962C8B-B14F-4D97-AF65-F5344CB8AC3E}">
        <p14:creationId xmlns:p14="http://schemas.microsoft.com/office/powerpoint/2010/main" val="3998614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Confluent</a:t>
            </a:r>
            <a:r>
              <a:rPr lang="da-DK" dirty="0"/>
              <a:t> Kafka</a:t>
            </a:r>
          </a:p>
        </p:txBody>
      </p:sp>
      <p:sp>
        <p:nvSpPr>
          <p:cNvPr id="4" name="Pladsholder til slidenummer 3"/>
          <p:cNvSpPr>
            <a:spLocks noGrp="1"/>
          </p:cNvSpPr>
          <p:nvPr>
            <p:ph type="sldNum" sz="quarter" idx="5"/>
          </p:nvPr>
        </p:nvSpPr>
        <p:spPr/>
        <p:txBody>
          <a:bodyPr/>
          <a:lstStyle/>
          <a:p>
            <a:fld id="{252E21F2-0B82-4ACE-A045-2AAC56859006}" type="slidenum">
              <a:rPr lang="da-DK" smtClean="0"/>
              <a:t>18</a:t>
            </a:fld>
            <a:endParaRPr lang="da-DK"/>
          </a:p>
        </p:txBody>
      </p:sp>
    </p:spTree>
    <p:extLst>
      <p:ext uri="{BB962C8B-B14F-4D97-AF65-F5344CB8AC3E}">
        <p14:creationId xmlns:p14="http://schemas.microsoft.com/office/powerpoint/2010/main" val="3004894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Remote Procedure </a:t>
            </a:r>
            <a:r>
              <a:rPr lang="da-DK" dirty="0" err="1"/>
              <a:t>Cal</a:t>
            </a:r>
            <a:endParaRPr lang="da-DK" dirty="0"/>
          </a:p>
          <a:p>
            <a:r>
              <a:rPr lang="da-DK" dirty="0"/>
              <a:t>Nævn at </a:t>
            </a:r>
            <a:r>
              <a:rPr lang="da-DK" dirty="0" err="1"/>
              <a:t>kafka</a:t>
            </a:r>
            <a:r>
              <a:rPr lang="da-DK" dirty="0"/>
              <a:t> ikke understøtter </a:t>
            </a:r>
            <a:r>
              <a:rPr lang="da-DK" dirty="0" err="1"/>
              <a:t>request-response</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19</a:t>
            </a:fld>
            <a:endParaRPr lang="da-DK"/>
          </a:p>
        </p:txBody>
      </p:sp>
    </p:spTree>
    <p:extLst>
      <p:ext uri="{BB962C8B-B14F-4D97-AF65-F5344CB8AC3E}">
        <p14:creationId xmlns:p14="http://schemas.microsoft.com/office/powerpoint/2010/main" val="1108710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for </a:t>
            </a:r>
            <a:r>
              <a:rPr lang="da-DK" dirty="0" err="1"/>
              <a:t>RabbitMQ</a:t>
            </a:r>
            <a:r>
              <a:rPr lang="da-DK" dirty="0"/>
              <a:t> er der intet der tvinger en </a:t>
            </a:r>
            <a:r>
              <a:rPr lang="da-DK" dirty="0" err="1"/>
              <a:t>consumer</a:t>
            </a:r>
            <a:r>
              <a:rPr lang="da-DK" dirty="0"/>
              <a:t> at svare på en RPC</a:t>
            </a:r>
          </a:p>
        </p:txBody>
      </p:sp>
      <p:sp>
        <p:nvSpPr>
          <p:cNvPr id="4" name="Pladsholder til slidenummer 3"/>
          <p:cNvSpPr>
            <a:spLocks noGrp="1"/>
          </p:cNvSpPr>
          <p:nvPr>
            <p:ph type="sldNum" sz="quarter" idx="5"/>
          </p:nvPr>
        </p:nvSpPr>
        <p:spPr/>
        <p:txBody>
          <a:bodyPr/>
          <a:lstStyle/>
          <a:p>
            <a:fld id="{252E21F2-0B82-4ACE-A045-2AAC56859006}" type="slidenum">
              <a:rPr lang="da-DK" smtClean="0"/>
              <a:t>20</a:t>
            </a:fld>
            <a:endParaRPr lang="da-DK"/>
          </a:p>
        </p:txBody>
      </p:sp>
    </p:spTree>
    <p:extLst>
      <p:ext uri="{BB962C8B-B14F-4D97-AF65-F5344CB8AC3E}">
        <p14:creationId xmlns:p14="http://schemas.microsoft.com/office/powerpoint/2010/main" val="282527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da-DK"/>
              <a:t>Klik for at redigere titeltypografien i masteren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4F8374-DDA3-4289-A3C4-A561B6E67BA2}" type="datetimeFigureOut">
              <a:rPr lang="da-DK" smtClean="0"/>
              <a:t>06-05-2024</a:t>
            </a:fld>
            <a:endParaRPr lang="da-DK"/>
          </a:p>
        </p:txBody>
      </p:sp>
      <p:sp>
        <p:nvSpPr>
          <p:cNvPr id="5" name="Footer Placeholder 4"/>
          <p:cNvSpPr>
            <a:spLocks noGrp="1"/>
          </p:cNvSpPr>
          <p:nvPr>
            <p:ph type="ftr" sz="quarter" idx="11"/>
          </p:nvPr>
        </p:nvSpPr>
        <p:spPr>
          <a:xfrm>
            <a:off x="1371600" y="4323845"/>
            <a:ext cx="6400800" cy="365125"/>
          </a:xfrm>
        </p:spPr>
        <p:txBody>
          <a:bodyPr/>
          <a:lstStyle/>
          <a:p>
            <a:endParaRPr lang="da-DK"/>
          </a:p>
        </p:txBody>
      </p:sp>
      <p:sp>
        <p:nvSpPr>
          <p:cNvPr id="6" name="Slide Number Placeholder 5"/>
          <p:cNvSpPr>
            <a:spLocks noGrp="1"/>
          </p:cNvSpPr>
          <p:nvPr>
            <p:ph type="sldNum" sz="quarter" idx="12"/>
          </p:nvPr>
        </p:nvSpPr>
        <p:spPr>
          <a:xfrm>
            <a:off x="8077200" y="1430866"/>
            <a:ext cx="2743200"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38061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06-05-2024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73983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og billed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06-05-2024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84906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med billedtekst">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da-DK"/>
              <a:t>Klik for at redigere titeltypografien i masteren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06-05-2024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3057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vnekor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4F8374-DDA3-4289-A3C4-A561B6E67BA2}" type="datetimeFigureOut">
              <a:rPr lang="da-DK" smtClean="0"/>
              <a:t>06-05-2024</a:t>
            </a:fld>
            <a:endParaRPr lang="da-DK"/>
          </a:p>
        </p:txBody>
      </p:sp>
      <p:sp>
        <p:nvSpPr>
          <p:cNvPr id="6" name="Footer Placeholder 5"/>
          <p:cNvSpPr>
            <a:spLocks noGrp="1"/>
          </p:cNvSpPr>
          <p:nvPr>
            <p:ph type="ftr" sz="quarter" idx="11"/>
          </p:nvPr>
        </p:nvSpPr>
        <p:spPr>
          <a:xfrm>
            <a:off x="685800" y="378883"/>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913292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da-DK"/>
              <a:t>Klik for at redigere titeltypografien i masteren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06-05-2024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50557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da-DK"/>
              <a:t>Klik for at redigere titeltypografien i masteren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06-05-2024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940379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06-05-2024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9974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04F8374-DDA3-4289-A3C4-A561B6E67BA2}" type="datetimeFigureOut">
              <a:rPr lang="da-DK" smtClean="0"/>
              <a:t>06-05-2024</a:t>
            </a:fld>
            <a:endParaRPr lang="da-DK"/>
          </a:p>
        </p:txBody>
      </p:sp>
      <p:sp>
        <p:nvSpPr>
          <p:cNvPr id="5" name="Footer Placeholder 4"/>
          <p:cNvSpPr>
            <a:spLocks noGrp="1"/>
          </p:cNvSpPr>
          <p:nvPr>
            <p:ph type="ftr" sz="quarter" idx="11"/>
          </p:nvPr>
        </p:nvSpPr>
        <p:spPr>
          <a:xfrm>
            <a:off x="685800" y="381000"/>
            <a:ext cx="6991492" cy="36512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22411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06-05-2024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3735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da-DK"/>
              <a:t>Klik for at redigere titeltypografien i masteren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06-05-2024</a:t>
            </a:fld>
            <a:endParaRPr lang="da-DK"/>
          </a:p>
        </p:txBody>
      </p:sp>
      <p:sp>
        <p:nvSpPr>
          <p:cNvPr id="5" name="Footer Placeholder 4"/>
          <p:cNvSpPr>
            <a:spLocks noGrp="1"/>
          </p:cNvSpPr>
          <p:nvPr>
            <p:ph type="ftr" sz="quarter" idx="11"/>
          </p:nvPr>
        </p:nvSpPr>
        <p:spPr>
          <a:xfrm>
            <a:off x="685800" y="381001"/>
            <a:ext cx="6991492" cy="36406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0264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04F8374-DDA3-4289-A3C4-A561B6E67BA2}" type="datetimeFigureOut">
              <a:rPr lang="da-DK" smtClean="0"/>
              <a:t>06-05-2024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2730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85800" y="3132666"/>
            <a:ext cx="5311775"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172200" y="3132666"/>
            <a:ext cx="5334000"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904F8374-DDA3-4289-A3C4-A561B6E67BA2}" type="datetimeFigureOut">
              <a:rPr lang="da-DK" smtClean="0"/>
              <a:t>06-05-2024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5435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904F8374-DDA3-4289-A3C4-A561B6E67BA2}" type="datetimeFigureOut">
              <a:rPr lang="da-DK" smtClean="0"/>
              <a:t>06-05-2024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5417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F8374-DDA3-4289-A3C4-A561B6E67BA2}" type="datetimeFigureOut">
              <a:rPr lang="da-DK" smtClean="0"/>
              <a:t>06-05-2024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312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da-DK"/>
              <a:t>Klik for at redigere titeltypografien i masteren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06-05-2024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33495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06-05-2024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5569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4F8374-DDA3-4289-A3C4-A561B6E67BA2}" type="datetimeFigureOut">
              <a:rPr lang="da-DK" smtClean="0"/>
              <a:t>06-05-2024</a:t>
            </a:fld>
            <a:endParaRPr lang="da-D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9EC0B3-397A-4B17-8045-80EB872916EF}" type="slidenum">
              <a:rPr lang="da-DK" smtClean="0"/>
              <a:t>‹nr.›</a:t>
            </a:fld>
            <a:endParaRPr lang="da-DK"/>
          </a:p>
        </p:txBody>
      </p:sp>
    </p:spTree>
    <p:extLst>
      <p:ext uri="{BB962C8B-B14F-4D97-AF65-F5344CB8AC3E}">
        <p14:creationId xmlns:p14="http://schemas.microsoft.com/office/powerpoint/2010/main" val="41547421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43F05-81BF-FA2C-223A-9060D4201D56}"/>
              </a:ext>
            </a:extLst>
          </p:cNvPr>
          <p:cNvSpPr>
            <a:spLocks noGrp="1"/>
          </p:cNvSpPr>
          <p:nvPr>
            <p:ph type="ctrTitle"/>
          </p:nvPr>
        </p:nvSpPr>
        <p:spPr/>
        <p:txBody>
          <a:bodyPr/>
          <a:lstStyle/>
          <a:p>
            <a:r>
              <a:rPr lang="da-DK"/>
              <a:t>CateringPlatform</a:t>
            </a:r>
          </a:p>
        </p:txBody>
      </p:sp>
      <p:sp>
        <p:nvSpPr>
          <p:cNvPr id="3" name="Undertitel 2">
            <a:extLst>
              <a:ext uri="{FF2B5EF4-FFF2-40B4-BE49-F238E27FC236}">
                <a16:creationId xmlns:a16="http://schemas.microsoft.com/office/drawing/2014/main" id="{5EAAB1A3-D312-7244-7258-CB030B222125}"/>
              </a:ext>
            </a:extLst>
          </p:cNvPr>
          <p:cNvSpPr>
            <a:spLocks noGrp="1"/>
          </p:cNvSpPr>
          <p:nvPr>
            <p:ph type="subTitle" idx="1"/>
          </p:nvPr>
        </p:nvSpPr>
        <p:spPr/>
        <p:txBody>
          <a:bodyPr/>
          <a:lstStyle/>
          <a:p>
            <a:r>
              <a:rPr lang="da-DK" dirty="0"/>
              <a:t>Benjamin Elif Larsen</a:t>
            </a:r>
          </a:p>
        </p:txBody>
      </p:sp>
    </p:spTree>
    <p:extLst>
      <p:ext uri="{BB962C8B-B14F-4D97-AF65-F5344CB8AC3E}">
        <p14:creationId xmlns:p14="http://schemas.microsoft.com/office/powerpoint/2010/main" val="95299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t>
            </a:r>
            <a:r>
              <a:rPr lang="da-DK" dirty="0" err="1"/>
              <a:t>Bounded</a:t>
            </a:r>
            <a:r>
              <a:rPr lang="da-DK" dirty="0"/>
              <a:t> </a:t>
            </a:r>
            <a:r>
              <a:rPr lang="da-DK" dirty="0" err="1"/>
              <a:t>Context</a:t>
            </a:r>
            <a:endParaRPr lang="da-DK" dirty="0"/>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idx="1"/>
          </p:nvPr>
        </p:nvSpPr>
        <p:spPr/>
        <p:txBody>
          <a:bodyPr/>
          <a:lstStyle/>
          <a:p>
            <a:r>
              <a:rPr lang="da-DK" dirty="0"/>
              <a:t>User</a:t>
            </a:r>
          </a:p>
          <a:p>
            <a:r>
              <a:rPr lang="da-DK" dirty="0"/>
              <a:t>Customer </a:t>
            </a:r>
          </a:p>
        </p:txBody>
      </p:sp>
      <p:pic>
        <p:nvPicPr>
          <p:cNvPr id="5" name="Pladsholder til indhold 4">
            <a:extLst>
              <a:ext uri="{FF2B5EF4-FFF2-40B4-BE49-F238E27FC236}">
                <a16:creationId xmlns:a16="http://schemas.microsoft.com/office/drawing/2014/main" id="{12715739-907A-9A95-10FA-139D55138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558" y="2194560"/>
            <a:ext cx="8373980" cy="3479934"/>
          </a:xfrm>
          <a:prstGeom prst="rect">
            <a:avLst/>
          </a:prstGeom>
        </p:spPr>
      </p:pic>
    </p:spTree>
    <p:extLst>
      <p:ext uri="{BB962C8B-B14F-4D97-AF65-F5344CB8AC3E}">
        <p14:creationId xmlns:p14="http://schemas.microsoft.com/office/powerpoint/2010/main" val="157854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Logning</a:t>
            </a:r>
          </a:p>
        </p:txBody>
      </p:sp>
    </p:spTree>
    <p:extLst>
      <p:ext uri="{BB962C8B-B14F-4D97-AF65-F5344CB8AC3E}">
        <p14:creationId xmlns:p14="http://schemas.microsoft.com/office/powerpoint/2010/main" val="113621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30BFC-C22D-1BBC-081D-EF99A2BD28B4}"/>
              </a:ext>
            </a:extLst>
          </p:cNvPr>
          <p:cNvSpPr>
            <a:spLocks noGrp="1"/>
          </p:cNvSpPr>
          <p:nvPr>
            <p:ph type="title"/>
          </p:nvPr>
        </p:nvSpPr>
        <p:spPr/>
        <p:txBody>
          <a:bodyPr/>
          <a:lstStyle/>
          <a:p>
            <a:r>
              <a:rPr lang="da-DK" dirty="0"/>
              <a:t>Logning – </a:t>
            </a:r>
            <a:r>
              <a:rPr lang="da-DK" dirty="0" err="1"/>
              <a:t>Seq</a:t>
            </a:r>
            <a:r>
              <a:rPr lang="da-DK" dirty="0"/>
              <a:t> og </a:t>
            </a:r>
            <a:r>
              <a:rPr lang="da-DK" dirty="0" err="1"/>
              <a:t>Serilog</a:t>
            </a:r>
            <a:endParaRPr lang="da-DK" dirty="0"/>
          </a:p>
        </p:txBody>
      </p:sp>
      <p:sp>
        <p:nvSpPr>
          <p:cNvPr id="4" name="Pladsholder til tekst 3">
            <a:extLst>
              <a:ext uri="{FF2B5EF4-FFF2-40B4-BE49-F238E27FC236}">
                <a16:creationId xmlns:a16="http://schemas.microsoft.com/office/drawing/2014/main" id="{C7115E19-A3D9-018B-4495-D7CCCE012934}"/>
              </a:ext>
            </a:extLst>
          </p:cNvPr>
          <p:cNvSpPr>
            <a:spLocks noGrp="1"/>
          </p:cNvSpPr>
          <p:nvPr>
            <p:ph type="body" idx="1"/>
          </p:nvPr>
        </p:nvSpPr>
        <p:spPr/>
        <p:txBody>
          <a:bodyPr/>
          <a:lstStyle/>
          <a:p>
            <a:r>
              <a:rPr lang="da-DK" dirty="0"/>
              <a:t>SEQ</a:t>
            </a:r>
          </a:p>
        </p:txBody>
      </p:sp>
      <p:sp>
        <p:nvSpPr>
          <p:cNvPr id="3" name="Pladsholder til indhold 2">
            <a:extLst>
              <a:ext uri="{FF2B5EF4-FFF2-40B4-BE49-F238E27FC236}">
                <a16:creationId xmlns:a16="http://schemas.microsoft.com/office/drawing/2014/main" id="{33B21E7F-37E8-8AE0-E2C8-025FD2672AC8}"/>
              </a:ext>
            </a:extLst>
          </p:cNvPr>
          <p:cNvSpPr>
            <a:spLocks noGrp="1"/>
          </p:cNvSpPr>
          <p:nvPr>
            <p:ph sz="half" idx="2"/>
          </p:nvPr>
        </p:nvSpPr>
        <p:spPr/>
        <p:txBody>
          <a:bodyPr/>
          <a:lstStyle/>
          <a:p>
            <a:r>
              <a:rPr lang="da-DK" dirty="0"/>
              <a:t>Logs</a:t>
            </a:r>
          </a:p>
          <a:p>
            <a:r>
              <a:rPr lang="da-DK" dirty="0"/>
              <a:t>Søgning</a:t>
            </a:r>
          </a:p>
          <a:p>
            <a:r>
              <a:rPr lang="da-DK" dirty="0"/>
              <a:t>Analyse</a:t>
            </a:r>
          </a:p>
        </p:txBody>
      </p:sp>
      <p:sp>
        <p:nvSpPr>
          <p:cNvPr id="5" name="Pladsholder til tekst 4">
            <a:extLst>
              <a:ext uri="{FF2B5EF4-FFF2-40B4-BE49-F238E27FC236}">
                <a16:creationId xmlns:a16="http://schemas.microsoft.com/office/drawing/2014/main" id="{FA45C245-A085-C2A0-0AAC-9A8E904D5E68}"/>
              </a:ext>
            </a:extLst>
          </p:cNvPr>
          <p:cNvSpPr>
            <a:spLocks noGrp="1"/>
          </p:cNvSpPr>
          <p:nvPr>
            <p:ph type="body" sz="quarter" idx="3"/>
          </p:nvPr>
        </p:nvSpPr>
        <p:spPr/>
        <p:txBody>
          <a:bodyPr/>
          <a:lstStyle/>
          <a:p>
            <a:r>
              <a:rPr lang="da-DK" dirty="0" err="1"/>
              <a:t>Serilog</a:t>
            </a:r>
            <a:endParaRPr lang="da-DK" dirty="0"/>
          </a:p>
        </p:txBody>
      </p:sp>
      <p:sp>
        <p:nvSpPr>
          <p:cNvPr id="6" name="Pladsholder til indhold 5">
            <a:extLst>
              <a:ext uri="{FF2B5EF4-FFF2-40B4-BE49-F238E27FC236}">
                <a16:creationId xmlns:a16="http://schemas.microsoft.com/office/drawing/2014/main" id="{5D96D52F-6278-0768-2607-BB35BC501956}"/>
              </a:ext>
            </a:extLst>
          </p:cNvPr>
          <p:cNvSpPr>
            <a:spLocks noGrp="1"/>
          </p:cNvSpPr>
          <p:nvPr>
            <p:ph sz="quarter" idx="4"/>
          </p:nvPr>
        </p:nvSpPr>
        <p:spPr/>
        <p:txBody>
          <a:bodyPr/>
          <a:lstStyle/>
          <a:p>
            <a:endParaRPr lang="da-DK" dirty="0"/>
          </a:p>
        </p:txBody>
      </p:sp>
    </p:spTree>
    <p:extLst>
      <p:ext uri="{BB962C8B-B14F-4D97-AF65-F5344CB8AC3E}">
        <p14:creationId xmlns:p14="http://schemas.microsoft.com/office/powerpoint/2010/main" val="3231485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30BFC-C22D-1BBC-081D-EF99A2BD28B4}"/>
              </a:ext>
            </a:extLst>
          </p:cNvPr>
          <p:cNvSpPr>
            <a:spLocks noGrp="1"/>
          </p:cNvSpPr>
          <p:nvPr>
            <p:ph type="title"/>
          </p:nvPr>
        </p:nvSpPr>
        <p:spPr/>
        <p:txBody>
          <a:bodyPr/>
          <a:lstStyle/>
          <a:p>
            <a:r>
              <a:rPr lang="da-DK" dirty="0" err="1"/>
              <a:t>Serilog</a:t>
            </a:r>
            <a:endParaRPr lang="da-DK" dirty="0"/>
          </a:p>
        </p:txBody>
      </p:sp>
      <p:sp>
        <p:nvSpPr>
          <p:cNvPr id="3" name="Pladsholder til indhold 2">
            <a:extLst>
              <a:ext uri="{FF2B5EF4-FFF2-40B4-BE49-F238E27FC236}">
                <a16:creationId xmlns:a16="http://schemas.microsoft.com/office/drawing/2014/main" id="{33B21E7F-37E8-8AE0-E2C8-025FD2672AC8}"/>
              </a:ext>
            </a:extLst>
          </p:cNvPr>
          <p:cNvSpPr>
            <a:spLocks noGrp="1"/>
          </p:cNvSpPr>
          <p:nvPr>
            <p:ph idx="1"/>
          </p:nvPr>
        </p:nvSpPr>
        <p:spPr/>
        <p:txBody>
          <a:bodyPr/>
          <a:lstStyle/>
          <a:p>
            <a:endParaRPr lang="da-DK" dirty="0"/>
          </a:p>
        </p:txBody>
      </p:sp>
    </p:spTree>
    <p:extLst>
      <p:ext uri="{BB962C8B-B14F-4D97-AF65-F5344CB8AC3E}">
        <p14:creationId xmlns:p14="http://schemas.microsoft.com/office/powerpoint/2010/main" val="292600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Selvvalgt Emne </a:t>
            </a:r>
            <a:br>
              <a:rPr lang="da-DK" dirty="0"/>
            </a:br>
            <a:r>
              <a:rPr lang="da-DK" dirty="0"/>
              <a:t>Kafka</a:t>
            </a:r>
          </a:p>
        </p:txBody>
      </p:sp>
    </p:spTree>
    <p:extLst>
      <p:ext uri="{BB962C8B-B14F-4D97-AF65-F5344CB8AC3E}">
        <p14:creationId xmlns:p14="http://schemas.microsoft.com/office/powerpoint/2010/main" val="900528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72BA20-C2D2-35CC-B001-35FBC754D728}"/>
              </a:ext>
            </a:extLst>
          </p:cNvPr>
          <p:cNvSpPr>
            <a:spLocks noGrp="1"/>
          </p:cNvSpPr>
          <p:nvPr>
            <p:ph type="title"/>
          </p:nvPr>
        </p:nvSpPr>
        <p:spPr/>
        <p:txBody>
          <a:bodyPr/>
          <a:lstStyle/>
          <a:p>
            <a:r>
              <a:rPr lang="da-DK" dirty="0"/>
              <a:t>Apache Kafka</a:t>
            </a:r>
          </a:p>
        </p:txBody>
      </p:sp>
      <p:sp>
        <p:nvSpPr>
          <p:cNvPr id="3" name="Pladsholder til indhold 2">
            <a:extLst>
              <a:ext uri="{FF2B5EF4-FFF2-40B4-BE49-F238E27FC236}">
                <a16:creationId xmlns:a16="http://schemas.microsoft.com/office/drawing/2014/main" id="{9C39A511-988C-E6E3-1E83-875E8D499B70}"/>
              </a:ext>
            </a:extLst>
          </p:cNvPr>
          <p:cNvSpPr>
            <a:spLocks noGrp="1"/>
          </p:cNvSpPr>
          <p:nvPr>
            <p:ph idx="1"/>
          </p:nvPr>
        </p:nvSpPr>
        <p:spPr/>
        <p:txBody>
          <a:bodyPr>
            <a:normAutofit/>
          </a:bodyPr>
          <a:lstStyle/>
          <a:p>
            <a:r>
              <a:rPr lang="da-DK" dirty="0"/>
              <a:t>Event Streaming </a:t>
            </a:r>
          </a:p>
          <a:p>
            <a:r>
              <a:rPr lang="da-DK" dirty="0"/>
              <a:t>Broker – Lager</a:t>
            </a:r>
          </a:p>
          <a:p>
            <a:r>
              <a:rPr lang="da-DK" dirty="0"/>
              <a:t>Connect – </a:t>
            </a:r>
          </a:p>
          <a:p>
            <a:r>
              <a:rPr lang="da-DK" dirty="0"/>
              <a:t>Stream </a:t>
            </a:r>
          </a:p>
          <a:p>
            <a:r>
              <a:rPr lang="da-DK" dirty="0"/>
              <a:t>Event</a:t>
            </a:r>
          </a:p>
          <a:p>
            <a:r>
              <a:rPr lang="da-DK" dirty="0"/>
              <a:t>Producer</a:t>
            </a:r>
          </a:p>
          <a:p>
            <a:r>
              <a:rPr lang="da-DK" dirty="0"/>
              <a:t>Consumer</a:t>
            </a:r>
          </a:p>
          <a:p>
            <a:r>
              <a:rPr lang="da-DK" dirty="0" err="1"/>
              <a:t>Topic</a:t>
            </a:r>
            <a:endParaRPr lang="da-DK" dirty="0"/>
          </a:p>
          <a:p>
            <a:r>
              <a:rPr lang="da-DK" dirty="0"/>
              <a:t>Partition</a:t>
            </a:r>
          </a:p>
        </p:txBody>
      </p:sp>
    </p:spTree>
    <p:extLst>
      <p:ext uri="{BB962C8B-B14F-4D97-AF65-F5344CB8AC3E}">
        <p14:creationId xmlns:p14="http://schemas.microsoft.com/office/powerpoint/2010/main" val="402769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Hvad Er</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Åben-kilde event streaming platform</a:t>
            </a:r>
          </a:p>
          <a:p>
            <a:r>
              <a:rPr lang="da-DK" dirty="0"/>
              <a:t>Event </a:t>
            </a:r>
            <a:r>
              <a:rPr lang="da-DK" dirty="0" err="1"/>
              <a:t>replikering</a:t>
            </a:r>
            <a:endParaRPr lang="da-DK" dirty="0"/>
          </a:p>
          <a:p>
            <a:r>
              <a:rPr lang="da-DK" dirty="0"/>
              <a:t>Event </a:t>
            </a:r>
            <a:r>
              <a:rPr lang="da-DK" dirty="0" err="1"/>
              <a:t>schema</a:t>
            </a:r>
            <a:r>
              <a:rPr lang="da-DK" dirty="0"/>
              <a:t> //ikke nødvendigt</a:t>
            </a:r>
          </a:p>
          <a:p>
            <a:r>
              <a:rPr lang="da-DK" dirty="0" err="1"/>
              <a:t>Topic</a:t>
            </a:r>
            <a:endParaRPr lang="da-DK" dirty="0"/>
          </a:p>
        </p:txBody>
      </p:sp>
    </p:spTree>
    <p:extLst>
      <p:ext uri="{BB962C8B-B14F-4D97-AF65-F5344CB8AC3E}">
        <p14:creationId xmlns:p14="http://schemas.microsoft.com/office/powerpoint/2010/main" val="2863351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Dele</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Broker</a:t>
            </a:r>
          </a:p>
          <a:p>
            <a:r>
              <a:rPr lang="da-DK" dirty="0"/>
              <a:t>Controller </a:t>
            </a:r>
          </a:p>
          <a:p>
            <a:r>
              <a:rPr lang="da-DK" dirty="0"/>
              <a:t>Connect</a:t>
            </a:r>
          </a:p>
          <a:p>
            <a:r>
              <a:rPr lang="da-DK" dirty="0"/>
              <a:t>Stream</a:t>
            </a:r>
          </a:p>
          <a:p>
            <a:r>
              <a:rPr lang="da-DK" dirty="0" err="1"/>
              <a:t>Schema</a:t>
            </a:r>
            <a:r>
              <a:rPr lang="da-DK" dirty="0"/>
              <a:t> Registry</a:t>
            </a:r>
          </a:p>
        </p:txBody>
      </p:sp>
    </p:spTree>
    <p:extLst>
      <p:ext uri="{BB962C8B-B14F-4D97-AF65-F5344CB8AC3E}">
        <p14:creationId xmlns:p14="http://schemas.microsoft.com/office/powerpoint/2010/main" val="3462775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br>
              <a:rPr lang="da-DK" dirty="0"/>
            </a:br>
            <a:r>
              <a:rPr lang="da-DK" dirty="0"/>
              <a:t>Kafka</a:t>
            </a:r>
          </a:p>
        </p:txBody>
      </p:sp>
    </p:spTree>
    <p:extLst>
      <p:ext uri="{BB962C8B-B14F-4D97-AF65-F5344CB8AC3E}">
        <p14:creationId xmlns:p14="http://schemas.microsoft.com/office/powerpoint/2010/main" val="230170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I forhold til </a:t>
            </a:r>
            <a:r>
              <a:rPr lang="da-DK" dirty="0" err="1"/>
              <a:t>RabbitMQ</a:t>
            </a:r>
            <a:endParaRPr lang="da-DK" dirty="0"/>
          </a:p>
        </p:txBody>
      </p:sp>
      <p:sp>
        <p:nvSpPr>
          <p:cNvPr id="2" name="Pladsholder til tekst 1">
            <a:extLst>
              <a:ext uri="{FF2B5EF4-FFF2-40B4-BE49-F238E27FC236}">
                <a16:creationId xmlns:a16="http://schemas.microsoft.com/office/drawing/2014/main" id="{52D09D76-F7EA-FB42-58D6-435CFFBC688F}"/>
              </a:ext>
            </a:extLst>
          </p:cNvPr>
          <p:cNvSpPr>
            <a:spLocks noGrp="1"/>
          </p:cNvSpPr>
          <p:nvPr>
            <p:ph type="body" idx="1"/>
          </p:nvPr>
        </p:nvSpPr>
        <p:spPr/>
        <p:txBody>
          <a:bodyPr/>
          <a:lstStyle/>
          <a:p>
            <a:r>
              <a:rPr lang="da-DK" dirty="0"/>
              <a:t>Kafka</a:t>
            </a:r>
          </a:p>
        </p:txBody>
      </p:sp>
      <p:sp>
        <p:nvSpPr>
          <p:cNvPr id="3" name="Pladsholder til indhold 2">
            <a:extLst>
              <a:ext uri="{FF2B5EF4-FFF2-40B4-BE49-F238E27FC236}">
                <a16:creationId xmlns:a16="http://schemas.microsoft.com/office/drawing/2014/main" id="{339997B2-9ED5-7B5A-EBCA-3B5D07672F58}"/>
              </a:ext>
            </a:extLst>
          </p:cNvPr>
          <p:cNvSpPr>
            <a:spLocks noGrp="1"/>
          </p:cNvSpPr>
          <p:nvPr>
            <p:ph sz="half" idx="2"/>
          </p:nvPr>
        </p:nvSpPr>
        <p:spPr/>
        <p:txBody>
          <a:bodyPr/>
          <a:lstStyle/>
          <a:p>
            <a:r>
              <a:rPr lang="da-DK" dirty="0" err="1"/>
              <a:t>Topic</a:t>
            </a:r>
            <a:endParaRPr lang="da-DK" dirty="0"/>
          </a:p>
          <a:p>
            <a:r>
              <a:rPr lang="da-DK" dirty="0"/>
              <a:t>Kan have skema	</a:t>
            </a:r>
          </a:p>
          <a:p>
            <a:r>
              <a:rPr lang="da-DK" dirty="0" err="1"/>
              <a:t>Komplext</a:t>
            </a:r>
            <a:endParaRPr lang="da-DK" dirty="0"/>
          </a:p>
          <a:p>
            <a:r>
              <a:rPr lang="da-DK" dirty="0"/>
              <a:t>Event</a:t>
            </a:r>
          </a:p>
        </p:txBody>
      </p:sp>
      <p:sp>
        <p:nvSpPr>
          <p:cNvPr id="4" name="Pladsholder til tekst 3">
            <a:extLst>
              <a:ext uri="{FF2B5EF4-FFF2-40B4-BE49-F238E27FC236}">
                <a16:creationId xmlns:a16="http://schemas.microsoft.com/office/drawing/2014/main" id="{D2BCD25E-3062-C776-FDCD-8724CFA931AE}"/>
              </a:ext>
            </a:extLst>
          </p:cNvPr>
          <p:cNvSpPr>
            <a:spLocks noGrp="1"/>
          </p:cNvSpPr>
          <p:nvPr>
            <p:ph type="body" sz="quarter" idx="3"/>
          </p:nvPr>
        </p:nvSpPr>
        <p:spPr/>
        <p:txBody>
          <a:bodyPr/>
          <a:lstStyle/>
          <a:p>
            <a:r>
              <a:rPr lang="da-DK" dirty="0" err="1"/>
              <a:t>RabbitMQ</a:t>
            </a:r>
            <a:endParaRPr lang="da-DK" dirty="0"/>
          </a:p>
        </p:txBody>
      </p:sp>
      <p:sp>
        <p:nvSpPr>
          <p:cNvPr id="5" name="Pladsholder til indhold 4">
            <a:extLst>
              <a:ext uri="{FF2B5EF4-FFF2-40B4-BE49-F238E27FC236}">
                <a16:creationId xmlns:a16="http://schemas.microsoft.com/office/drawing/2014/main" id="{A6395EEA-AED6-2FD6-EC89-277DA9898817}"/>
              </a:ext>
            </a:extLst>
          </p:cNvPr>
          <p:cNvSpPr>
            <a:spLocks noGrp="1"/>
          </p:cNvSpPr>
          <p:nvPr>
            <p:ph sz="quarter" idx="4"/>
          </p:nvPr>
        </p:nvSpPr>
        <p:spPr/>
        <p:txBody>
          <a:bodyPr/>
          <a:lstStyle/>
          <a:p>
            <a:r>
              <a:rPr lang="da-DK" dirty="0"/>
              <a:t>Queue</a:t>
            </a:r>
          </a:p>
          <a:p>
            <a:r>
              <a:rPr lang="da-DK" dirty="0"/>
              <a:t>Intet skema</a:t>
            </a:r>
          </a:p>
          <a:p>
            <a:r>
              <a:rPr lang="da-DK" dirty="0"/>
              <a:t>RPC</a:t>
            </a:r>
          </a:p>
          <a:p>
            <a:r>
              <a:rPr lang="da-DK" dirty="0"/>
              <a:t>Simpelt</a:t>
            </a:r>
          </a:p>
          <a:p>
            <a:r>
              <a:rPr lang="da-DK" dirty="0"/>
              <a:t>Message</a:t>
            </a:r>
          </a:p>
        </p:txBody>
      </p:sp>
    </p:spTree>
    <p:extLst>
      <p:ext uri="{BB962C8B-B14F-4D97-AF65-F5344CB8AC3E}">
        <p14:creationId xmlns:p14="http://schemas.microsoft.com/office/powerpoint/2010/main" val="197742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6701C3-D904-952B-5ED3-B676A99CE077}"/>
              </a:ext>
            </a:extLst>
          </p:cNvPr>
          <p:cNvSpPr>
            <a:spLocks noGrp="1"/>
          </p:cNvSpPr>
          <p:nvPr>
            <p:ph type="title"/>
          </p:nvPr>
        </p:nvSpPr>
        <p:spPr/>
        <p:txBody>
          <a:bodyPr/>
          <a:lstStyle/>
          <a:p>
            <a:r>
              <a:rPr lang="da-DK" dirty="0"/>
              <a:t>Agenda	</a:t>
            </a:r>
          </a:p>
        </p:txBody>
      </p:sp>
      <p:sp>
        <p:nvSpPr>
          <p:cNvPr id="6" name="Pladsholder til tekst 5">
            <a:extLst>
              <a:ext uri="{FF2B5EF4-FFF2-40B4-BE49-F238E27FC236}">
                <a16:creationId xmlns:a16="http://schemas.microsoft.com/office/drawing/2014/main" id="{9862A6A7-65AF-A3EE-D155-4F89406DD00C}"/>
              </a:ext>
            </a:extLst>
          </p:cNvPr>
          <p:cNvSpPr>
            <a:spLocks noGrp="1"/>
          </p:cNvSpPr>
          <p:nvPr>
            <p:ph type="body" idx="1"/>
          </p:nvPr>
        </p:nvSpPr>
        <p:spPr/>
        <p:txBody>
          <a:bodyPr/>
          <a:lstStyle/>
          <a:p>
            <a:r>
              <a:rPr lang="da-DK" dirty="0"/>
              <a:t>Første Del</a:t>
            </a:r>
          </a:p>
        </p:txBody>
      </p:sp>
      <p:sp>
        <p:nvSpPr>
          <p:cNvPr id="4" name="Pladsholder til indhold 3">
            <a:extLst>
              <a:ext uri="{FF2B5EF4-FFF2-40B4-BE49-F238E27FC236}">
                <a16:creationId xmlns:a16="http://schemas.microsoft.com/office/drawing/2014/main" id="{1B45E29F-C4F1-480E-5FAC-2A1EED74552B}"/>
              </a:ext>
            </a:extLst>
          </p:cNvPr>
          <p:cNvSpPr>
            <a:spLocks noGrp="1"/>
          </p:cNvSpPr>
          <p:nvPr>
            <p:ph sz="half" idx="2"/>
          </p:nvPr>
        </p:nvSpPr>
        <p:spPr/>
        <p:txBody>
          <a:bodyPr/>
          <a:lstStyle/>
          <a:p>
            <a:r>
              <a:rPr lang="da-DK" dirty="0"/>
              <a:t>Case</a:t>
            </a:r>
          </a:p>
          <a:p>
            <a:r>
              <a:rPr lang="da-DK" dirty="0"/>
              <a:t>Løsning</a:t>
            </a:r>
          </a:p>
          <a:p>
            <a:r>
              <a:rPr lang="da-DK" dirty="0"/>
              <a:t>Demo</a:t>
            </a:r>
          </a:p>
          <a:p>
            <a:r>
              <a:rPr lang="da-DK" dirty="0"/>
              <a:t>Domain Driven Design</a:t>
            </a:r>
          </a:p>
          <a:p>
            <a:r>
              <a:rPr lang="da-DK" dirty="0"/>
              <a:t>Logning</a:t>
            </a:r>
          </a:p>
        </p:txBody>
      </p:sp>
      <p:sp>
        <p:nvSpPr>
          <p:cNvPr id="7" name="Pladsholder til tekst 6">
            <a:extLst>
              <a:ext uri="{FF2B5EF4-FFF2-40B4-BE49-F238E27FC236}">
                <a16:creationId xmlns:a16="http://schemas.microsoft.com/office/drawing/2014/main" id="{D223F7D6-A3E1-4A87-1531-EE6F797584FF}"/>
              </a:ext>
            </a:extLst>
          </p:cNvPr>
          <p:cNvSpPr>
            <a:spLocks noGrp="1"/>
          </p:cNvSpPr>
          <p:nvPr>
            <p:ph type="body" sz="quarter" idx="3"/>
          </p:nvPr>
        </p:nvSpPr>
        <p:spPr/>
        <p:txBody>
          <a:bodyPr/>
          <a:lstStyle/>
          <a:p>
            <a:r>
              <a:rPr lang="da-DK" dirty="0"/>
              <a:t>Anden Del</a:t>
            </a:r>
          </a:p>
        </p:txBody>
      </p:sp>
      <p:sp>
        <p:nvSpPr>
          <p:cNvPr id="5" name="Pladsholder til indhold 4">
            <a:extLst>
              <a:ext uri="{FF2B5EF4-FFF2-40B4-BE49-F238E27FC236}">
                <a16:creationId xmlns:a16="http://schemas.microsoft.com/office/drawing/2014/main" id="{ACEED9D0-D427-8A0D-3E47-4B436B8D1CF4}"/>
              </a:ext>
            </a:extLst>
          </p:cNvPr>
          <p:cNvSpPr>
            <a:spLocks noGrp="1"/>
          </p:cNvSpPr>
          <p:nvPr>
            <p:ph sz="quarter" idx="4"/>
          </p:nvPr>
        </p:nvSpPr>
        <p:spPr/>
        <p:txBody>
          <a:bodyPr/>
          <a:lstStyle/>
          <a:p>
            <a:r>
              <a:rPr lang="da-DK" dirty="0"/>
              <a:t>Selvvalgt Emne</a:t>
            </a:r>
          </a:p>
          <a:p>
            <a:r>
              <a:rPr lang="da-DK" dirty="0"/>
              <a:t>Kafka</a:t>
            </a:r>
          </a:p>
          <a:p>
            <a:r>
              <a:rPr lang="da-DK" dirty="0"/>
              <a:t>Demo</a:t>
            </a:r>
          </a:p>
          <a:p>
            <a:r>
              <a:rPr lang="da-DK" dirty="0"/>
              <a:t>Kafka i forhold til </a:t>
            </a:r>
            <a:r>
              <a:rPr lang="da-DK" dirty="0" err="1"/>
              <a:t>RabbitMQ</a:t>
            </a:r>
            <a:endParaRPr lang="da-DK" dirty="0"/>
          </a:p>
        </p:txBody>
      </p:sp>
    </p:spTree>
    <p:extLst>
      <p:ext uri="{BB962C8B-B14F-4D97-AF65-F5344CB8AC3E}">
        <p14:creationId xmlns:p14="http://schemas.microsoft.com/office/powerpoint/2010/main" val="76503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Hvis brugt i produktet</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Kafka understøtter ikke </a:t>
            </a:r>
            <a:r>
              <a:rPr lang="da-DK" dirty="0" err="1"/>
              <a:t>Request-Response</a:t>
            </a:r>
            <a:endParaRPr lang="da-DK" dirty="0"/>
          </a:p>
          <a:p>
            <a:pPr lvl="1"/>
            <a:r>
              <a:rPr lang="da-DK" dirty="0"/>
              <a:t>Skulle selv implementer en løsning for dette</a:t>
            </a:r>
          </a:p>
          <a:p>
            <a:r>
              <a:rPr lang="da-DK" dirty="0"/>
              <a:t>Consumers i </a:t>
            </a:r>
            <a:r>
              <a:rPr lang="da-DK" dirty="0" err="1"/>
              <a:t>Catering.DataProcessingPlatform</a:t>
            </a:r>
            <a:r>
              <a:rPr lang="da-DK" dirty="0"/>
              <a:t> skulle håndtere </a:t>
            </a:r>
            <a:r>
              <a:rPr lang="da-DK" dirty="0" err="1"/>
              <a:t>opskalering</a:t>
            </a:r>
            <a:endParaRPr lang="da-DK" dirty="0"/>
          </a:p>
        </p:txBody>
      </p:sp>
    </p:spTree>
    <p:extLst>
      <p:ext uri="{BB962C8B-B14F-4D97-AF65-F5344CB8AC3E}">
        <p14:creationId xmlns:p14="http://schemas.microsoft.com/office/powerpoint/2010/main" val="1680969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2D000-224A-BA2B-755A-B15044B919B1}"/>
              </a:ext>
            </a:extLst>
          </p:cNvPr>
          <p:cNvSpPr>
            <a:spLocks noGrp="1"/>
          </p:cNvSpPr>
          <p:nvPr>
            <p:ph type="title"/>
          </p:nvPr>
        </p:nvSpPr>
        <p:spPr/>
        <p:txBody>
          <a:bodyPr/>
          <a:lstStyle/>
          <a:p>
            <a:r>
              <a:rPr lang="da-DK" dirty="0"/>
              <a:t>Kafka - </a:t>
            </a:r>
            <a:r>
              <a:rPr lang="da-DK" dirty="0" err="1"/>
              <a:t>Request-Response</a:t>
            </a:r>
            <a:endParaRPr lang="da-DK" dirty="0"/>
          </a:p>
        </p:txBody>
      </p:sp>
      <p:pic>
        <p:nvPicPr>
          <p:cNvPr id="4" name="Pladsholder til indhold 3">
            <a:extLst>
              <a:ext uri="{FF2B5EF4-FFF2-40B4-BE49-F238E27FC236}">
                <a16:creationId xmlns:a16="http://schemas.microsoft.com/office/drawing/2014/main" id="{668A7713-CA03-DA91-C2AF-EB92AC0442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4737" y="2553494"/>
            <a:ext cx="4962525" cy="3305175"/>
          </a:xfrm>
          <a:prstGeom prst="rect">
            <a:avLst/>
          </a:prstGeom>
        </p:spPr>
      </p:pic>
    </p:spTree>
    <p:extLst>
      <p:ext uri="{BB962C8B-B14F-4D97-AF65-F5344CB8AC3E}">
        <p14:creationId xmlns:p14="http://schemas.microsoft.com/office/powerpoint/2010/main" val="2036341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endParaRPr lang="da-DK"/>
          </a:p>
        </p:txBody>
      </p:sp>
    </p:spTree>
    <p:extLst>
      <p:ext uri="{BB962C8B-B14F-4D97-AF65-F5344CB8AC3E}">
        <p14:creationId xmlns:p14="http://schemas.microsoft.com/office/powerpoint/2010/main" val="22180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BFCE9-F563-7FB6-9C56-D3D222778226}"/>
              </a:ext>
            </a:extLst>
          </p:cNvPr>
          <p:cNvSpPr>
            <a:spLocks noGrp="1"/>
          </p:cNvSpPr>
          <p:nvPr>
            <p:ph type="title"/>
          </p:nvPr>
        </p:nvSpPr>
        <p:spPr/>
        <p:txBody>
          <a:bodyPr/>
          <a:lstStyle/>
          <a:p>
            <a:r>
              <a:rPr lang="da-DK" dirty="0"/>
              <a:t>Case</a:t>
            </a:r>
          </a:p>
        </p:txBody>
      </p:sp>
      <p:sp>
        <p:nvSpPr>
          <p:cNvPr id="3" name="Pladsholder til indhold 2">
            <a:extLst>
              <a:ext uri="{FF2B5EF4-FFF2-40B4-BE49-F238E27FC236}">
                <a16:creationId xmlns:a16="http://schemas.microsoft.com/office/drawing/2014/main" id="{CE1BE493-FC3C-597D-B98F-158AD2A20057}"/>
              </a:ext>
            </a:extLst>
          </p:cNvPr>
          <p:cNvSpPr>
            <a:spLocks noGrp="1"/>
          </p:cNvSpPr>
          <p:nvPr>
            <p:ph idx="1"/>
          </p:nvPr>
        </p:nvSpPr>
        <p:spPr/>
        <p:txBody>
          <a:bodyPr>
            <a:normAutofit/>
          </a:bodyPr>
          <a:lstStyle/>
          <a:p>
            <a:pPr marL="0" indent="0">
              <a:buNone/>
            </a:pPr>
            <a:r>
              <a:rPr lang="da-DK" dirty="0"/>
              <a:t>Ikke alle virksomheder har mulighed for at servere mad i deres kantiner fra deres egen køkken. Dermed er der økonomiske gevinster for en cateringvirksomhed ved at sælge færdiglavede retter til disse virksomheder. På sammen tid er det blevet mere udbredt blandt virksomheder at sælge deres produkter via internettet. Disse muligheder vil cateringvirksomheden </a:t>
            </a:r>
            <a:r>
              <a:rPr lang="da-DK" dirty="0" err="1"/>
              <a:t>FoodForAll</a:t>
            </a:r>
            <a:r>
              <a:rPr lang="da-DK" dirty="0"/>
              <a:t> A/S gerne benytte sig af for at øge deres omsætning og øge antallet af kunder via en hjemmeside der er let at bruge, da de på nuværende tidspunkt kun tillader bestillinger via deres telefon besat af en enkelt ansat</a:t>
            </a:r>
          </a:p>
        </p:txBody>
      </p:sp>
    </p:spTree>
    <p:extLst>
      <p:ext uri="{BB962C8B-B14F-4D97-AF65-F5344CB8AC3E}">
        <p14:creationId xmlns:p14="http://schemas.microsoft.com/office/powerpoint/2010/main" val="257241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37FBC-AEB3-CD6C-8508-70187D9878A9}"/>
              </a:ext>
            </a:extLst>
          </p:cNvPr>
          <p:cNvSpPr>
            <a:spLocks noGrp="1"/>
          </p:cNvSpPr>
          <p:nvPr>
            <p:ph type="title"/>
          </p:nvPr>
        </p:nvSpPr>
        <p:spPr/>
        <p:txBody>
          <a:bodyPr/>
          <a:lstStyle/>
          <a:p>
            <a:r>
              <a:rPr lang="da-DK" dirty="0"/>
              <a:t>Løsning</a:t>
            </a:r>
          </a:p>
        </p:txBody>
      </p:sp>
      <p:pic>
        <p:nvPicPr>
          <p:cNvPr id="5" name="Pladsholder til indhold 4">
            <a:extLst>
              <a:ext uri="{FF2B5EF4-FFF2-40B4-BE49-F238E27FC236}">
                <a16:creationId xmlns:a16="http://schemas.microsoft.com/office/drawing/2014/main" id="{8C883641-BA3F-FE04-CB3A-CE5E74CAE6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136" y="2169454"/>
            <a:ext cx="9801728" cy="4073256"/>
          </a:xfrm>
        </p:spPr>
      </p:pic>
    </p:spTree>
    <p:extLst>
      <p:ext uri="{BB962C8B-B14F-4D97-AF65-F5344CB8AC3E}">
        <p14:creationId xmlns:p14="http://schemas.microsoft.com/office/powerpoint/2010/main" val="352148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p>
        </p:txBody>
      </p:sp>
    </p:spTree>
    <p:extLst>
      <p:ext uri="{BB962C8B-B14F-4D97-AF65-F5344CB8AC3E}">
        <p14:creationId xmlns:p14="http://schemas.microsoft.com/office/powerpoint/2010/main" val="404161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Domain Driven Design</a:t>
            </a:r>
          </a:p>
        </p:txBody>
      </p:sp>
    </p:spTree>
    <p:extLst>
      <p:ext uri="{BB962C8B-B14F-4D97-AF65-F5344CB8AC3E}">
        <p14:creationId xmlns:p14="http://schemas.microsoft.com/office/powerpoint/2010/main" val="54668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idx="1"/>
          </p:nvPr>
        </p:nvSpPr>
        <p:spPr/>
        <p:txBody>
          <a:bodyPr/>
          <a:lstStyle/>
          <a:p>
            <a:r>
              <a:rPr lang="da-DK" dirty="0"/>
              <a:t>Arkitektur</a:t>
            </a:r>
          </a:p>
          <a:p>
            <a:r>
              <a:rPr lang="da-DK" dirty="0"/>
              <a:t>Fokus på domæner</a:t>
            </a:r>
          </a:p>
          <a:p>
            <a:r>
              <a:rPr lang="da-DK" dirty="0"/>
              <a:t>Aggregater </a:t>
            </a:r>
          </a:p>
          <a:p>
            <a:r>
              <a:rPr lang="da-DK" dirty="0" err="1"/>
              <a:t>Bounded</a:t>
            </a:r>
            <a:r>
              <a:rPr lang="da-DK" dirty="0"/>
              <a:t> </a:t>
            </a:r>
            <a:r>
              <a:rPr lang="da-DK" dirty="0" err="1"/>
              <a:t>Context</a:t>
            </a:r>
            <a:endParaRPr lang="da-DK" dirty="0"/>
          </a:p>
          <a:p>
            <a:r>
              <a:rPr lang="da-DK" dirty="0"/>
              <a:t>Value Objekt</a:t>
            </a:r>
          </a:p>
          <a:p>
            <a:endParaRPr lang="da-DK" dirty="0"/>
          </a:p>
        </p:txBody>
      </p:sp>
    </p:spTree>
    <p:extLst>
      <p:ext uri="{BB962C8B-B14F-4D97-AF65-F5344CB8AC3E}">
        <p14:creationId xmlns:p14="http://schemas.microsoft.com/office/powerpoint/2010/main" val="99942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Aggregat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Samling af objekter </a:t>
            </a:r>
          </a:p>
          <a:p>
            <a:r>
              <a:rPr lang="da-DK" dirty="0"/>
              <a:t>Har en rod</a:t>
            </a:r>
          </a:p>
          <a:p>
            <a:r>
              <a:rPr lang="da-DK" dirty="0"/>
              <a:t>Andre aggregater og deres objekter kan kun refererer til rødderne</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lstStyle/>
          <a:p>
            <a:r>
              <a:rPr lang="da-DK" dirty="0" err="1">
                <a:solidFill>
                  <a:srgbClr val="000000"/>
                </a:solidFill>
                <a:latin typeface="Cascadia Mono" panose="020B0609020000020004" pitchFamily="49" charset="0"/>
              </a:rPr>
              <a:t>IAggregateRoot:Interface</a:t>
            </a:r>
            <a:endParaRPr lang="da-DK" dirty="0">
              <a:solidFill>
                <a:srgbClr val="000000"/>
              </a:solidFill>
              <a:latin typeface="Cascadia Mono" panose="020B0609020000020004" pitchFamily="49" charset="0"/>
            </a:endParaRPr>
          </a:p>
          <a:p>
            <a:r>
              <a:rPr lang="da-DK" dirty="0" err="1">
                <a:solidFill>
                  <a:srgbClr val="000000"/>
                </a:solidFill>
                <a:latin typeface="Cascadia Mono" panose="020B0609020000020004" pitchFamily="49" charset="0"/>
              </a:rPr>
              <a:t>ReferenceId:Record</a:t>
            </a:r>
            <a:endParaRPr lang="da-DK" dirty="0">
              <a:solidFill>
                <a:srgbClr val="000000"/>
              </a:solidFill>
              <a:latin typeface="Cascadia Mono" panose="020B0609020000020004" pitchFamily="49" charset="0"/>
            </a:endParaRPr>
          </a:p>
          <a:p>
            <a:endParaRPr lang="da-DK" dirty="0"/>
          </a:p>
        </p:txBody>
      </p:sp>
    </p:spTree>
    <p:extLst>
      <p:ext uri="{BB962C8B-B14F-4D97-AF65-F5344CB8AC3E}">
        <p14:creationId xmlns:p14="http://schemas.microsoft.com/office/powerpoint/2010/main" val="1920184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Value Objekt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Objekter uden referencer</a:t>
            </a:r>
          </a:p>
          <a:p>
            <a:r>
              <a:rPr lang="da-DK" dirty="0"/>
              <a:t>Kun værdierne er vigtige</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normAutofit/>
          </a:bodyPr>
          <a:lstStyle/>
          <a:p>
            <a:r>
              <a:rPr lang="da-DK" dirty="0" err="1">
                <a:solidFill>
                  <a:srgbClr val="000000"/>
                </a:solidFill>
                <a:latin typeface="Cascadia Mono" panose="020B0609020000020004" pitchFamily="49" charset="0"/>
              </a:rPr>
              <a:t>ValueObject:Record</a:t>
            </a:r>
            <a:endParaRPr lang="da-DK" dirty="0"/>
          </a:p>
        </p:txBody>
      </p:sp>
    </p:spTree>
    <p:extLst>
      <p:ext uri="{BB962C8B-B14F-4D97-AF65-F5344CB8AC3E}">
        <p14:creationId xmlns:p14="http://schemas.microsoft.com/office/powerpoint/2010/main" val="1840209252"/>
      </p:ext>
    </p:extLst>
  </p:cSld>
  <p:clrMapOvr>
    <a:masterClrMapping/>
  </p:clrMapOvr>
</p:sld>
</file>

<file path=ppt/theme/theme1.xml><?xml version="1.0" encoding="utf-8"?>
<a:theme xmlns:a="http://schemas.openxmlformats.org/drawingml/2006/main" name="Tågespor">
  <a:themeElements>
    <a:clrScheme name="Tågespor">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åges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TM04033937[[fn=Tågespor]]</Template>
  <TotalTime>129</TotalTime>
  <Words>455</Words>
  <Application>Microsoft Office PowerPoint</Application>
  <PresentationFormat>Widescreen</PresentationFormat>
  <Paragraphs>112</Paragraphs>
  <Slides>22</Slides>
  <Notes>10</Notes>
  <HiddenSlides>2</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22</vt:i4>
      </vt:variant>
    </vt:vector>
  </HeadingPairs>
  <TitlesOfParts>
    <vt:vector size="27" baseType="lpstr">
      <vt:lpstr>Arial</vt:lpstr>
      <vt:lpstr>Calibri</vt:lpstr>
      <vt:lpstr>Cascadia Mono</vt:lpstr>
      <vt:lpstr>Times New Roman</vt:lpstr>
      <vt:lpstr>Tågespor</vt:lpstr>
      <vt:lpstr>CateringPlatform</vt:lpstr>
      <vt:lpstr>Agenda </vt:lpstr>
      <vt:lpstr>Case</vt:lpstr>
      <vt:lpstr>Løsning</vt:lpstr>
      <vt:lpstr>Demo</vt:lpstr>
      <vt:lpstr>Domain Driven Design</vt:lpstr>
      <vt:lpstr>Domain Driven Design</vt:lpstr>
      <vt:lpstr>Domain Driven Design - Aggregat</vt:lpstr>
      <vt:lpstr>Domain Driven Design –   Value Objekt</vt:lpstr>
      <vt:lpstr>Domain Driven Design – Bounded Context</vt:lpstr>
      <vt:lpstr>Logning</vt:lpstr>
      <vt:lpstr>Logning – Seq og Serilog</vt:lpstr>
      <vt:lpstr>Serilog</vt:lpstr>
      <vt:lpstr>Selvvalgt Emne  Kafka</vt:lpstr>
      <vt:lpstr>Apache Kafka</vt:lpstr>
      <vt:lpstr>Apache Kafka - Hvad Er</vt:lpstr>
      <vt:lpstr>Apache Kafka - Dele</vt:lpstr>
      <vt:lpstr>Demo Kafka</vt:lpstr>
      <vt:lpstr>Kafka - I forhold til RabbitMQ</vt:lpstr>
      <vt:lpstr>Kafka - Hvis brugt i produktet</vt:lpstr>
      <vt:lpstr>Kafka - Request-Response</vt:lpstr>
      <vt:lpstr>Referencer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CateringPlatform</dc:title>
  <dc:creator>Benjamin Larsen</dc:creator>
  <cp:lastModifiedBy>Benjamin Larsen</cp:lastModifiedBy>
  <cp:revision>24</cp:revision>
  <dcterms:created xsi:type="dcterms:W3CDTF">2024-05-03T11:19:47Z</dcterms:created>
  <dcterms:modified xsi:type="dcterms:W3CDTF">2024-05-06T13:04:44Z</dcterms:modified>
</cp:coreProperties>
</file>