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7CCF0-BE4F-829E-3DBD-2CF1C3823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34DF4DC-4910-4F3D-D36A-AECA5774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05F8703-C220-66AE-374D-394363C7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8374-DDA3-4289-A3C4-A561B6E67BA2}" type="datetimeFigureOut">
              <a:rPr lang="da-DK" smtClean="0"/>
              <a:t>03-05-2024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148567-8174-054E-AC85-2786DF5E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172A63-9690-F697-AE50-3374EADD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B3-397A-4B17-8045-80EB872916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064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A9093-2538-1367-07E0-18872B30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3F345B4-9020-4C27-44CB-7016D7BA2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A1B79C-BAE8-A0B1-22C6-DBB9771A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8374-DDA3-4289-A3C4-A561B6E67BA2}" type="datetimeFigureOut">
              <a:rPr lang="da-DK" smtClean="0"/>
              <a:t>03-05-2024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C89DF7B-D2B7-A128-7521-E89A6FAD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EC29BC-F2EE-44CD-9F5C-4451C063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B3-397A-4B17-8045-80EB872916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3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6DA23A2-024E-2ED4-BCFD-9893F2CF0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C8E5FF2-A6E3-AAD2-B846-E320F5BBE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B9ED2A-37CF-0625-DC8E-48E33ED2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8374-DDA3-4289-A3C4-A561B6E67BA2}" type="datetimeFigureOut">
              <a:rPr lang="da-DK" smtClean="0"/>
              <a:t>03-05-2024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A523D1-64B7-E540-F671-01BF6BB9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8EEDB96-B5B6-ECE0-D711-E8B17A9A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B3-397A-4B17-8045-80EB872916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51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1B957-FA49-B231-80A4-C0AD66E1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246951-EA34-5D57-D053-9A913CD3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6F798CA-5E29-2D0F-F9A1-8A85517C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8374-DDA3-4289-A3C4-A561B6E67BA2}" type="datetimeFigureOut">
              <a:rPr lang="da-DK" smtClean="0"/>
              <a:t>03-05-2024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CD083B7-6D87-1A05-DD86-B792AEE7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E6B227-DBBC-4807-1B0B-16DD3324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B3-397A-4B17-8045-80EB872916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413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1D77D-C796-6D83-0C63-6AE34E6F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1DB923-3B51-FD40-44F1-B2500BEE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8AE5D48-3005-4ED9-A28F-487034C0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8374-DDA3-4289-A3C4-A561B6E67BA2}" type="datetimeFigureOut">
              <a:rPr lang="da-DK" smtClean="0"/>
              <a:t>03-05-2024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9045909-5DB6-0F71-7234-78F3FD38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CE251D-0873-03E8-6C6A-E26FD331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B3-397A-4B17-8045-80EB872916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23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D344A-669B-E725-A12A-28A4A51B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8B0BC7-00D3-11FA-C88F-B1EBD92FF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3B0478C-26CA-94CD-187A-238B072C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AE8D42E-2D8E-054F-8BAD-3A0FEF54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8374-DDA3-4289-A3C4-A561B6E67BA2}" type="datetimeFigureOut">
              <a:rPr lang="da-DK" smtClean="0"/>
              <a:t>03-05-2024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9247103-256A-6EF1-01D0-329E84EA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BE9B45-954B-9677-5F0D-871429EB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B3-397A-4B17-8045-80EB872916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673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46F2A-D9A9-B63D-CE4F-D3DB4CAC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FD14700-1CDC-DC5C-4551-B750CF88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1BAB708-4355-742D-3E83-76A8074D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8251343-406A-9F6C-D16E-8E29AABC0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A40E42B-53F1-18E0-CCBB-1C7C0E71A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F0A9217-AA92-10E1-F170-A94FEBF6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8374-DDA3-4289-A3C4-A561B6E67BA2}" type="datetimeFigureOut">
              <a:rPr lang="da-DK" smtClean="0"/>
              <a:t>03-05-2024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269CF8B-4C0F-1A36-9CA1-75DC79F8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A460E8B-311F-C790-7840-CB213F33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B3-397A-4B17-8045-80EB872916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419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A14C9-43D4-9C28-2843-A6F5FEF0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5B4A7E8-6B1B-035B-C587-9A18BEF1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8374-DDA3-4289-A3C4-A561B6E67BA2}" type="datetimeFigureOut">
              <a:rPr lang="da-DK" smtClean="0"/>
              <a:t>03-05-2024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7E3BE04-9AB7-FB3F-5A63-7B0C35CD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0ACE0E9-CE0F-7AD9-83B5-32FADEBC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B3-397A-4B17-8045-80EB872916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234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AE79D8E-84BC-A722-1BB0-2027341A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8374-DDA3-4289-A3C4-A561B6E67BA2}" type="datetimeFigureOut">
              <a:rPr lang="da-DK" smtClean="0"/>
              <a:t>03-05-2024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90F1F05-5B20-415E-2280-BC96F4AF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1AEB80F-179F-4283-D4BB-F132D570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B3-397A-4B17-8045-80EB872916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038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2A02B-019A-200B-81E9-12AD33E5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7DC638-BF4B-D906-6556-2D364136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DC209D5-405E-7B3E-A26C-9CDA83D8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643F827-206D-92DD-48D8-6C7043B6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8374-DDA3-4289-A3C4-A561B6E67BA2}" type="datetimeFigureOut">
              <a:rPr lang="da-DK" smtClean="0"/>
              <a:t>03-05-2024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DF8C7F3-8C6E-EB51-BEB7-F09DC323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4AF3019-254C-A2E8-0E95-ABD92110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B3-397A-4B17-8045-80EB872916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51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0F252-FA52-DABB-61C5-2413D2D5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ED975D7-AA50-A4FA-B53F-98CDCDD51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6D68646-BFB3-F3A4-8C65-411A3216A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DEEC9FA-1967-BA46-14F6-5A749E3B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8374-DDA3-4289-A3C4-A561B6E67BA2}" type="datetimeFigureOut">
              <a:rPr lang="da-DK" smtClean="0"/>
              <a:t>03-05-2024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DBF31F1-6938-0BD5-F194-43C48CA0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6C4D9CB-7928-49FD-E890-136F5CFC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B3-397A-4B17-8045-80EB872916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558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200E73B-84B8-29D8-C17B-BB60BCD6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181DB34-9F80-17DE-4E46-685AFDA2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7A0AA2-AAB1-F2CC-D79A-2844437A3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8374-DDA3-4289-A3C4-A561B6E67BA2}" type="datetimeFigureOut">
              <a:rPr lang="da-DK" smtClean="0"/>
              <a:t>03-05-2024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B76EA1-B454-B61F-8453-18C5D357A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3DEEB6-C1EC-65C5-1398-58D14F1EC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C0B3-397A-4B17-8045-80EB872916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166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43F05-81BF-FA2C-223A-9060D4201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CateringPlatform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EAAB1A3-D312-7244-7258-CB030B222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299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01C3-D904-952B-5ED3-B676A99C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E4FB38-7C5B-5B44-11D2-E112BAA2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503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BFCE9-F563-7FB6-9C56-D3D22277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1BE493-FC3C-597D-B98F-158AD2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241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37FBC-AEB3-CD6C-8508-70187D98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04A735-124C-F903-A073-22AB3654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48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C5993-EFA9-A519-83CC-AF07225C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41567B-3088-295F-FD6C-92B5F93B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61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2CC2F-167B-077C-5F77-FC4712F9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Details</a:t>
            </a:r>
            <a:r>
              <a:rPr lang="da-DK" dirty="0"/>
              <a:t>???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F395537-5F99-66CA-9888-A52BD9472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380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2BA20-C2D2-35CC-B001-35FBC754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Kafka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39A511-988C-E6E3-1E83-875E8D49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69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CateringPlatform</vt:lpstr>
      <vt:lpstr>Agenda </vt:lpstr>
      <vt:lpstr>Case</vt:lpstr>
      <vt:lpstr>Løsning</vt:lpstr>
      <vt:lpstr>Demo</vt:lpstr>
      <vt:lpstr>Details???</vt:lpstr>
      <vt:lpstr>Kafka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CateringPlatform</dc:title>
  <dc:creator>Benjamin Larsen</dc:creator>
  <cp:lastModifiedBy>Benjamin Larsen</cp:lastModifiedBy>
  <cp:revision>2</cp:revision>
  <dcterms:created xsi:type="dcterms:W3CDTF">2024-05-03T11:19:47Z</dcterms:created>
  <dcterms:modified xsi:type="dcterms:W3CDTF">2024-05-03T15:42:40Z</dcterms:modified>
</cp:coreProperties>
</file>