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2"/>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89" r:id="rId20"/>
    <p:sldId id="276" r:id="rId21"/>
    <p:sldId id="274" r:id="rId22"/>
    <p:sldId id="293" r:id="rId23"/>
    <p:sldId id="294" r:id="rId24"/>
    <p:sldId id="295" r:id="rId25"/>
    <p:sldId id="297" r:id="rId26"/>
    <p:sldId id="282" r:id="rId27"/>
    <p:sldId id="277" r:id="rId28"/>
    <p:sldId id="262" r:id="rId29"/>
    <p:sldId id="268" r:id="rId30"/>
    <p:sldId id="292" r:id="rId31"/>
    <p:sldId id="270" r:id="rId32"/>
    <p:sldId id="301" r:id="rId33"/>
    <p:sldId id="302" r:id="rId34"/>
    <p:sldId id="303" r:id="rId35"/>
    <p:sldId id="267" r:id="rId36"/>
    <p:sldId id="269" r:id="rId37"/>
    <p:sldId id="271" r:id="rId38"/>
    <p:sldId id="272" r:id="rId39"/>
    <p:sldId id="281"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10-05-2024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Kort opsummering</a:t>
            </a:r>
          </a:p>
        </p:txBody>
      </p:sp>
      <p:sp>
        <p:nvSpPr>
          <p:cNvPr id="4" name="Pladsholder til slidenummer 3"/>
          <p:cNvSpPr>
            <a:spLocks noGrp="1"/>
          </p:cNvSpPr>
          <p:nvPr>
            <p:ph type="sldNum" sz="quarter" idx="5"/>
          </p:nvPr>
        </p:nvSpPr>
        <p:spPr/>
        <p:txBody>
          <a:bodyPr/>
          <a:lstStyle/>
          <a:p>
            <a:fld id="{252E21F2-0B82-4ACE-A045-2AAC56859006}" type="slidenum">
              <a:rPr lang="da-DK" smtClean="0"/>
              <a:t>3</a:t>
            </a:fld>
            <a:endParaRPr lang="da-DK"/>
          </a:p>
        </p:txBody>
      </p:sp>
    </p:spTree>
    <p:extLst>
      <p:ext uri="{BB962C8B-B14F-4D97-AF65-F5344CB8AC3E}">
        <p14:creationId xmlns:p14="http://schemas.microsoft.com/office/powerpoint/2010/main" val="339415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 </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a:t>
            </a:r>
            <a:r>
              <a:rPr lang="da-DK" dirty="0" err="1"/>
              <a:t>simplehed</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289638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406934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20x hurtigere end JavaScript, </a:t>
            </a:r>
            <a:r>
              <a:rPr lang="da-DK" dirty="0" err="1"/>
              <a:t>stack-based</a:t>
            </a:r>
            <a:r>
              <a:rPr lang="da-DK" dirty="0"/>
              <a:t> JavaScript VM, </a:t>
            </a:r>
            <a:r>
              <a:rPr lang="da-DK" dirty="0" err="1"/>
              <a:t>sandboxed</a:t>
            </a:r>
            <a:r>
              <a:rPr lang="da-DK" dirty="0"/>
              <a:t>, binær format, C/C++ compiler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https://webassembly.org/docs/faq/</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114175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212540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32</a:t>
            </a:fld>
            <a:endParaRPr lang="da-DK"/>
          </a:p>
        </p:txBody>
      </p:sp>
    </p:spTree>
    <p:extLst>
      <p:ext uri="{BB962C8B-B14F-4D97-AF65-F5344CB8AC3E}">
        <p14:creationId xmlns:p14="http://schemas.microsoft.com/office/powerpoint/2010/main" val="706796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33</a:t>
            </a:fld>
            <a:endParaRPr lang="da-DK"/>
          </a:p>
        </p:txBody>
      </p:sp>
    </p:spTree>
    <p:extLst>
      <p:ext uri="{BB962C8B-B14F-4D97-AF65-F5344CB8AC3E}">
        <p14:creationId xmlns:p14="http://schemas.microsoft.com/office/powerpoint/2010/main" val="193030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34</a:t>
            </a:fld>
            <a:endParaRPr lang="da-DK"/>
          </a:p>
        </p:txBody>
      </p:sp>
    </p:spTree>
    <p:extLst>
      <p:ext uri="{BB962C8B-B14F-4D97-AF65-F5344CB8AC3E}">
        <p14:creationId xmlns:p14="http://schemas.microsoft.com/office/powerpoint/2010/main" val="3854854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35</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36</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37</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a:p>
            <a:r>
              <a:rPr lang="da-DK" dirty="0"/>
              <a:t>Sidste kræver at kun en enkel </a:t>
            </a:r>
            <a:r>
              <a:rPr lang="da-DK" dirty="0" err="1"/>
              <a:t>consumer</a:t>
            </a:r>
            <a:r>
              <a:rPr lang="da-DK" dirty="0"/>
              <a:t> </a:t>
            </a:r>
            <a:r>
              <a:rPr lang="da-DK" dirty="0" err="1"/>
              <a:t>group</a:t>
            </a:r>
            <a:r>
              <a:rPr lang="da-DK" dirty="0"/>
              <a:t> sender data tilbage</a:t>
            </a:r>
          </a:p>
          <a:p>
            <a:r>
              <a:rPr lang="da-DK" dirty="0"/>
              <a:t>Sidste kræver nok også at beskeden bliver gemt i en database med behandlings status </a:t>
            </a:r>
          </a:p>
        </p:txBody>
      </p:sp>
      <p:sp>
        <p:nvSpPr>
          <p:cNvPr id="4" name="Pladsholder til slidenummer 3"/>
          <p:cNvSpPr>
            <a:spLocks noGrp="1"/>
          </p:cNvSpPr>
          <p:nvPr>
            <p:ph type="sldNum" sz="quarter" idx="5"/>
          </p:nvPr>
        </p:nvSpPr>
        <p:spPr/>
        <p:txBody>
          <a:bodyPr/>
          <a:lstStyle/>
          <a:p>
            <a:fld id="{252E21F2-0B82-4ACE-A045-2AAC56859006}" type="slidenum">
              <a:rPr lang="da-DK" smtClean="0"/>
              <a:t>38</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a:t>
            </a:r>
            <a:r>
              <a:rPr lang="da-DK" dirty="0" err="1"/>
              <a:t>Frontend</a:t>
            </a:r>
            <a:endParaRPr lang="da-DK" dirty="0"/>
          </a:p>
          <a:p>
            <a:r>
              <a:rPr lang="da-DK" dirty="0"/>
              <a:t>Catering REST</a:t>
            </a:r>
          </a:p>
          <a:p>
            <a:r>
              <a:rPr lang="da-DK" dirty="0" err="1"/>
              <a:t>Catering.DataProcessPlatform</a:t>
            </a:r>
            <a:r>
              <a:rPr lang="da-DK" dirty="0"/>
              <a:t> konsol </a:t>
            </a:r>
          </a:p>
        </p:txBody>
      </p:sp>
      <p:sp>
        <p:nvSpPr>
          <p:cNvPr id="4" name="Pladsholder til slidenummer 3"/>
          <p:cNvSpPr>
            <a:spLocks noGrp="1"/>
          </p:cNvSpPr>
          <p:nvPr>
            <p:ph type="sldNum" sz="quarter" idx="5"/>
          </p:nvPr>
        </p:nvSpPr>
        <p:spPr/>
        <p:txBody>
          <a:bodyPr/>
          <a:lstStyle/>
          <a:p>
            <a:fld id="{252E21F2-0B82-4ACE-A045-2AAC56859006}" type="slidenum">
              <a:rPr lang="da-DK" smtClean="0"/>
              <a:t>10</a:t>
            </a:fld>
            <a:endParaRPr lang="da-DK"/>
          </a:p>
        </p:txBody>
      </p:sp>
    </p:spTree>
    <p:extLst>
      <p:ext uri="{BB962C8B-B14F-4D97-AF65-F5344CB8AC3E}">
        <p14:creationId xmlns:p14="http://schemas.microsoft.com/office/powerpoint/2010/main" val="11056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Domænet i dette projekt er catering </a:t>
            </a:r>
          </a:p>
          <a:p>
            <a:r>
              <a:rPr lang="da-DK" dirty="0"/>
              <a:t>DDD prøve at få software til at være en model af et virkelig system eller </a:t>
            </a:r>
            <a:r>
              <a:rPr lang="da-DK" dirty="0" err="1"/>
              <a:t>processe</a:t>
            </a:r>
            <a:endParaRPr lang="da-DK" dirty="0"/>
          </a:p>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10-05-2024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10-05-2024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10-05-2024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10-05-2024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10-05-2024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10-05-2024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5" Type="http://schemas.openxmlformats.org/officeDocument/2006/relationships/hyperlink" Target="https://kafka.apache.org/documentation/#kraft_role" TargetMode="External"/><Relationship Id="rId4" Type="http://schemas.openxmlformats.org/officeDocument/2006/relationships/hyperlink" Target="https://webassembly.org/docs/fa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r>
              <a:rPr lang="da-DK" dirty="0"/>
              <a:t>Domæne eksperter</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pic>
        <p:nvPicPr>
          <p:cNvPr id="6" name="Billede 5">
            <a:extLst>
              <a:ext uri="{FF2B5EF4-FFF2-40B4-BE49-F238E27FC236}">
                <a16:creationId xmlns:a16="http://schemas.microsoft.com/office/drawing/2014/main" id="{54A37753-C395-3DE9-EF63-5BEB9990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pic>
        <p:nvPicPr>
          <p:cNvPr id="5" name="Billede 4">
            <a:extLst>
              <a:ext uri="{FF2B5EF4-FFF2-40B4-BE49-F238E27FC236}">
                <a16:creationId xmlns:a16="http://schemas.microsoft.com/office/drawing/2014/main" id="{98162E0F-1D44-8C31-9B1F-A531EC229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pPr lvl="1"/>
            <a:r>
              <a:rPr lang="da-DK" dirty="0" err="1"/>
              <a:t>Round-robin</a:t>
            </a:r>
            <a:endParaRPr lang="da-DK" dirty="0"/>
          </a:p>
          <a:p>
            <a:r>
              <a:rPr lang="da-DK" dirty="0"/>
              <a:t>Stream</a:t>
            </a:r>
          </a:p>
          <a:p>
            <a:pPr lvl="1"/>
            <a:r>
              <a:rPr lang="da-DK" dirty="0"/>
              <a:t>Send til alle </a:t>
            </a:r>
            <a:r>
              <a:rPr lang="da-DK" dirty="0" err="1"/>
              <a:t>consumers</a:t>
            </a:r>
            <a:endParaRPr lang="da-DK" dirty="0"/>
          </a:p>
          <a:p>
            <a:r>
              <a:rPr lang="da-DK" dirty="0"/>
              <a:t>Skrive beskeder</a:t>
            </a:r>
          </a:p>
          <a:p>
            <a:r>
              <a:rPr lang="da-DK" dirty="0"/>
              <a:t>Læse beskeder</a:t>
            </a:r>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efter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Frontend</a:t>
            </a:r>
            <a:endParaRPr lang="da-DK" dirty="0"/>
          </a:p>
        </p:txBody>
      </p:sp>
    </p:spTree>
    <p:extLst>
      <p:ext uri="{BB962C8B-B14F-4D97-AF65-F5344CB8AC3E}">
        <p14:creationId xmlns:p14="http://schemas.microsoft.com/office/powerpoint/2010/main" val="68445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19DD0-C209-385A-D32B-340F2A60648D}"/>
              </a:ext>
            </a:extLst>
          </p:cNvPr>
          <p:cNvSpPr>
            <a:spLocks noGrp="1"/>
          </p:cNvSpPr>
          <p:nvPr>
            <p:ph type="title"/>
          </p:nvPr>
        </p:nvSpPr>
        <p:spPr/>
        <p:txBody>
          <a:bodyPr/>
          <a:lstStyle/>
          <a:p>
            <a:r>
              <a:rPr lang="da-DK" dirty="0" err="1"/>
              <a:t>Blazor</a:t>
            </a:r>
            <a:endParaRPr lang="da-DK" dirty="0"/>
          </a:p>
        </p:txBody>
      </p:sp>
      <p:sp>
        <p:nvSpPr>
          <p:cNvPr id="3" name="Pladsholder til indhold 2">
            <a:extLst>
              <a:ext uri="{FF2B5EF4-FFF2-40B4-BE49-F238E27FC236}">
                <a16:creationId xmlns:a16="http://schemas.microsoft.com/office/drawing/2014/main" id="{703AD30A-B471-D400-AECD-D6CB46AD4206}"/>
              </a:ext>
            </a:extLst>
          </p:cNvPr>
          <p:cNvSpPr>
            <a:spLocks noGrp="1"/>
          </p:cNvSpPr>
          <p:nvPr>
            <p:ph idx="1"/>
          </p:nvPr>
        </p:nvSpPr>
        <p:spPr/>
        <p:txBody>
          <a:bodyPr/>
          <a:lstStyle/>
          <a:p>
            <a:r>
              <a:rPr lang="da-DK" dirty="0" err="1"/>
              <a:t>WebAssembly</a:t>
            </a:r>
            <a:endParaRPr lang="da-DK" dirty="0"/>
          </a:p>
          <a:p>
            <a:r>
              <a:rPr lang="da-DK" dirty="0" err="1"/>
              <a:t>Razor</a:t>
            </a:r>
            <a:r>
              <a:rPr lang="da-DK" dirty="0"/>
              <a:t> Syntaks</a:t>
            </a:r>
          </a:p>
          <a:p>
            <a:r>
              <a:rPr lang="da-DK" dirty="0"/>
              <a:t>Single og </a:t>
            </a:r>
            <a:r>
              <a:rPr lang="da-DK" dirty="0" err="1"/>
              <a:t>Multi</a:t>
            </a:r>
            <a:r>
              <a:rPr lang="da-DK" dirty="0"/>
              <a:t> Page Application</a:t>
            </a:r>
          </a:p>
          <a:p>
            <a:r>
              <a:rPr lang="da-DK" dirty="0"/>
              <a:t>Komponenter</a:t>
            </a:r>
          </a:p>
        </p:txBody>
      </p:sp>
    </p:spTree>
    <p:extLst>
      <p:ext uri="{BB962C8B-B14F-4D97-AF65-F5344CB8AC3E}">
        <p14:creationId xmlns:p14="http://schemas.microsoft.com/office/powerpoint/2010/main" val="89830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F8386-09A5-C985-33B7-777E34A0D9E9}"/>
              </a:ext>
            </a:extLst>
          </p:cNvPr>
          <p:cNvSpPr>
            <a:spLocks noGrp="1"/>
          </p:cNvSpPr>
          <p:nvPr>
            <p:ph type="title"/>
          </p:nvPr>
        </p:nvSpPr>
        <p:spPr/>
        <p:txBody>
          <a:bodyPr/>
          <a:lstStyle/>
          <a:p>
            <a:r>
              <a:rPr lang="da-DK" dirty="0" err="1"/>
              <a:t>Blazor</a:t>
            </a:r>
            <a:r>
              <a:rPr lang="da-DK" dirty="0"/>
              <a:t> – </a:t>
            </a:r>
            <a:r>
              <a:rPr lang="da-DK" dirty="0" err="1"/>
              <a:t>Refresh</a:t>
            </a:r>
            <a:r>
              <a:rPr lang="da-DK" dirty="0"/>
              <a:t> </a:t>
            </a:r>
            <a:r>
              <a:rPr lang="da-DK" dirty="0" err="1"/>
              <a:t>Token</a:t>
            </a:r>
            <a:endParaRPr lang="da-DK" dirty="0"/>
          </a:p>
        </p:txBody>
      </p:sp>
      <p:sp>
        <p:nvSpPr>
          <p:cNvPr id="4" name="Pladsholder til tekst 3">
            <a:extLst>
              <a:ext uri="{FF2B5EF4-FFF2-40B4-BE49-F238E27FC236}">
                <a16:creationId xmlns:a16="http://schemas.microsoft.com/office/drawing/2014/main" id="{63F805C9-2BBE-AAAF-AC3D-0012B553FE7E}"/>
              </a:ext>
            </a:extLst>
          </p:cNvPr>
          <p:cNvSpPr>
            <a:spLocks noGrp="1"/>
          </p:cNvSpPr>
          <p:nvPr>
            <p:ph type="body" idx="1"/>
          </p:nvPr>
        </p:nvSpPr>
        <p:spPr/>
        <p:txBody>
          <a:bodyPr/>
          <a:lstStyle/>
          <a:p>
            <a:r>
              <a:rPr lang="da-DK" dirty="0" err="1"/>
              <a:t>Blazor</a:t>
            </a:r>
            <a:endParaRPr lang="da-DK" dirty="0"/>
          </a:p>
        </p:txBody>
      </p:sp>
      <p:sp>
        <p:nvSpPr>
          <p:cNvPr id="5" name="Pladsholder til indhold 4">
            <a:extLst>
              <a:ext uri="{FF2B5EF4-FFF2-40B4-BE49-F238E27FC236}">
                <a16:creationId xmlns:a16="http://schemas.microsoft.com/office/drawing/2014/main" id="{FA4DD623-FA22-1FCD-9537-ADE6F504CE02}"/>
              </a:ext>
            </a:extLst>
          </p:cNvPr>
          <p:cNvSpPr>
            <a:spLocks noGrp="1"/>
          </p:cNvSpPr>
          <p:nvPr>
            <p:ph sz="half" idx="2"/>
          </p:nvPr>
        </p:nvSpPr>
        <p:spPr/>
        <p:txBody>
          <a:bodyPr/>
          <a:lstStyle/>
          <a:p>
            <a:r>
              <a:rPr lang="da-DK" dirty="0"/>
              <a:t>Har ikke </a:t>
            </a:r>
            <a:r>
              <a:rPr lang="da-DK" dirty="0" err="1"/>
              <a:t>interceptors</a:t>
            </a:r>
            <a:r>
              <a:rPr lang="da-DK" dirty="0"/>
              <a:t> som </a:t>
            </a:r>
            <a:r>
              <a:rPr lang="da-DK" dirty="0" err="1"/>
              <a:t>Angular</a:t>
            </a:r>
            <a:endParaRPr lang="da-DK" dirty="0"/>
          </a:p>
          <a:p>
            <a:r>
              <a:rPr lang="da-DK" dirty="0" err="1"/>
              <a:t>Blazor</a:t>
            </a:r>
            <a:r>
              <a:rPr lang="da-DK" dirty="0"/>
              <a:t> SPA har ikke </a:t>
            </a:r>
            <a:r>
              <a:rPr lang="da-DK" dirty="0" err="1"/>
              <a:t>middleware</a:t>
            </a:r>
            <a:endParaRPr lang="da-DK" dirty="0"/>
          </a:p>
          <a:p>
            <a:endParaRPr lang="da-DK" dirty="0"/>
          </a:p>
          <a:p>
            <a:r>
              <a:rPr lang="da-DK" dirty="0"/>
              <a:t>Særlig HTTP Klient service</a:t>
            </a:r>
          </a:p>
        </p:txBody>
      </p:sp>
      <p:sp>
        <p:nvSpPr>
          <p:cNvPr id="6" name="Pladsholder til tekst 5">
            <a:extLst>
              <a:ext uri="{FF2B5EF4-FFF2-40B4-BE49-F238E27FC236}">
                <a16:creationId xmlns:a16="http://schemas.microsoft.com/office/drawing/2014/main" id="{6034F8DD-ACCE-41BD-1076-C9ADCCD72CC2}"/>
              </a:ext>
            </a:extLst>
          </p:cNvPr>
          <p:cNvSpPr>
            <a:spLocks noGrp="1"/>
          </p:cNvSpPr>
          <p:nvPr>
            <p:ph type="body" sz="quarter" idx="3"/>
          </p:nvPr>
        </p:nvSpPr>
        <p:spPr/>
        <p:txBody>
          <a:bodyPr/>
          <a:lstStyle/>
          <a:p>
            <a:r>
              <a:rPr lang="da-DK" dirty="0" err="1"/>
              <a:t>Angular</a:t>
            </a:r>
            <a:endParaRPr lang="da-DK" dirty="0"/>
          </a:p>
        </p:txBody>
      </p:sp>
      <p:pic>
        <p:nvPicPr>
          <p:cNvPr id="9" name="Pladsholder til indhold 8">
            <a:extLst>
              <a:ext uri="{FF2B5EF4-FFF2-40B4-BE49-F238E27FC236}">
                <a16:creationId xmlns:a16="http://schemas.microsoft.com/office/drawing/2014/main" id="{05298FA0-6CD7-3C1A-2D1D-3AED3663FDED}"/>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10126" r="671" b="8745"/>
          <a:stretch/>
        </p:blipFill>
        <p:spPr>
          <a:xfrm>
            <a:off x="8274254" y="1710173"/>
            <a:ext cx="3917746" cy="5147827"/>
          </a:xfrm>
        </p:spPr>
      </p:pic>
    </p:spTree>
    <p:extLst>
      <p:ext uri="{BB962C8B-B14F-4D97-AF65-F5344CB8AC3E}">
        <p14:creationId xmlns:p14="http://schemas.microsoft.com/office/powerpoint/2010/main" val="1726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microseriver</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B945296C-3408-0044-144C-7DA535AC56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859196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F43CCC08-BEA9-ECA5-F5AA-CCB14F8704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2256734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635D7DC8-6A24-FBBA-5D4C-F9F6F5F5FB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41400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7" name="Pladsholder til indhold 6">
            <a:extLst>
              <a:ext uri="{FF2B5EF4-FFF2-40B4-BE49-F238E27FC236}">
                <a16:creationId xmlns:a16="http://schemas.microsoft.com/office/drawing/2014/main" id="{AA9A49C4-0F77-453D-3AB4-03BA00FC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8256"/>
            <a:ext cx="4962525" cy="3295650"/>
          </a:xfrm>
        </p:spPr>
      </p:pic>
    </p:spTree>
    <p:extLst>
      <p:ext uri="{BB962C8B-B14F-4D97-AF65-F5344CB8AC3E}">
        <p14:creationId xmlns:p14="http://schemas.microsoft.com/office/powerpoint/2010/main" val="203634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a:t>
            </a:r>
          </a:p>
          <a:p>
            <a:r>
              <a:rPr lang="da-DK" dirty="0"/>
              <a:t>[3] </a:t>
            </a:r>
            <a:r>
              <a:rPr lang="da-DK" dirty="0" err="1"/>
              <a:t>WebAssembly</a:t>
            </a:r>
            <a:r>
              <a:rPr lang="da-DK" dirty="0"/>
              <a:t>: </a:t>
            </a:r>
            <a:r>
              <a:rPr lang="da-DK" dirty="0">
                <a:hlinkClick r:id="rId4">
                  <a:extLst>
                    <a:ext uri="{A12FA001-AC4F-418D-AE19-62706E023703}">
                      <ahyp:hlinkClr xmlns:ahyp="http://schemas.microsoft.com/office/drawing/2018/hyperlinkcolor" val="tx"/>
                    </a:ext>
                  </a:extLst>
                </a:hlinkClick>
              </a:rPr>
              <a:t>https://webassembly.org/docs/faq/</a:t>
            </a:r>
            <a:r>
              <a:rPr lang="da-DK" dirty="0"/>
              <a:t> (8/5/2024)</a:t>
            </a:r>
          </a:p>
          <a:p>
            <a:r>
              <a:rPr lang="da-DK" dirty="0"/>
              <a:t>[4] Apache Kafka: </a:t>
            </a:r>
            <a:r>
              <a:rPr lang="da-DK" dirty="0">
                <a:hlinkClick r:id="rId5">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2218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1136</TotalTime>
  <Words>1692</Words>
  <Application>Microsoft Office PowerPoint</Application>
  <PresentationFormat>Widescreen</PresentationFormat>
  <Paragraphs>301</Paragraphs>
  <Slides>40</Slides>
  <Notes>30</Notes>
  <HiddenSlides>9</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40</vt:i4>
      </vt:variant>
    </vt:vector>
  </HeadingPairs>
  <TitlesOfParts>
    <vt:vector size="45"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Command Query Responsilibty Segregation</vt:lpstr>
      <vt:lpstr>Logning</vt:lpstr>
      <vt:lpstr>Logning</vt:lpstr>
      <vt:lpstr>Frontend</vt:lpstr>
      <vt:lpstr>Blazor</vt:lpstr>
      <vt:lpstr>Blazor – Refresh Token</vt:lpstr>
      <vt:lpstr>Konklusion</vt:lpstr>
      <vt:lpstr>Konklusion</vt:lpstr>
      <vt:lpstr>Selvvalgt Emne  Kafka</vt:lpstr>
      <vt:lpstr>Apache Kafka</vt:lpstr>
      <vt:lpstr>Apache Kafka - Hvad Er</vt:lpstr>
      <vt:lpstr>Apache Kafka - API</vt:lpstr>
      <vt:lpstr>Apache Kafka - Dele</vt:lpstr>
      <vt:lpstr>Kafka - partitioner</vt:lpstr>
      <vt:lpstr>Kafka - partitioner</vt:lpstr>
      <vt:lpstr>Kafka - partitioner</vt:lpstr>
      <vt:lpstr>Demo Kafka</vt:lpstr>
      <vt:lpstr>Kafka - I forhold til RabbitMQ</vt:lpstr>
      <vt:lpstr>Kafka - Hvis brugt i produktet</vt:lpstr>
      <vt:lpstr>Kafka - Request-Response</vt:lpstr>
      <vt:lpstr>Referencer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81</cp:revision>
  <dcterms:created xsi:type="dcterms:W3CDTF">2024-05-03T11:19:47Z</dcterms:created>
  <dcterms:modified xsi:type="dcterms:W3CDTF">2024-05-10T12:07:13Z</dcterms:modified>
</cp:coreProperties>
</file>