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97" r:id="rId20"/>
    <p:sldId id="282" r:id="rId21"/>
    <p:sldId id="277" r:id="rId22"/>
    <p:sldId id="268" r:id="rId23"/>
    <p:sldId id="270" r:id="rId24"/>
    <p:sldId id="301" r:id="rId25"/>
    <p:sldId id="302" r:id="rId26"/>
    <p:sldId id="303" r:id="rId27"/>
    <p:sldId id="267" r:id="rId28"/>
    <p:sldId id="269" r:id="rId29"/>
    <p:sldId id="271" r:id="rId30"/>
    <p:sldId id="272"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13-05-2024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Kort opsummering</a:t>
            </a:r>
          </a:p>
        </p:txBody>
      </p:sp>
      <p:sp>
        <p:nvSpPr>
          <p:cNvPr id="4" name="Pladsholder til slidenummer 3"/>
          <p:cNvSpPr>
            <a:spLocks noGrp="1"/>
          </p:cNvSpPr>
          <p:nvPr>
            <p:ph type="sldNum" sz="quarter" idx="5"/>
          </p:nvPr>
        </p:nvSpPr>
        <p:spPr/>
        <p:txBody>
          <a:bodyPr/>
          <a:lstStyle/>
          <a:p>
            <a:fld id="{252E21F2-0B82-4ACE-A045-2AAC56859006}" type="slidenum">
              <a:rPr lang="da-DK" smtClean="0"/>
              <a:t>3</a:t>
            </a:fld>
            <a:endParaRPr lang="da-DK"/>
          </a:p>
        </p:txBody>
      </p:sp>
    </p:spTree>
    <p:extLst>
      <p:ext uri="{BB962C8B-B14F-4D97-AF65-F5344CB8AC3E}">
        <p14:creationId xmlns:p14="http://schemas.microsoft.com/office/powerpoint/2010/main" val="339415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14</a:t>
            </a:fld>
            <a:endParaRPr lang="da-DK"/>
          </a:p>
        </p:txBody>
      </p:sp>
    </p:spTree>
    <p:extLst>
      <p:ext uri="{BB962C8B-B14F-4D97-AF65-F5344CB8AC3E}">
        <p14:creationId xmlns:p14="http://schemas.microsoft.com/office/powerpoint/2010/main" val="231319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og Customer deler Id, navn og lokation. Id skal altid være det samme</a:t>
            </a:r>
          </a:p>
          <a:p>
            <a:r>
              <a:rPr lang="da-DK" dirty="0" err="1"/>
              <a:t>CompanyName</a:t>
            </a:r>
            <a:r>
              <a:rPr lang="da-DK" dirty="0"/>
              <a:t> og </a:t>
            </a:r>
            <a:r>
              <a:rPr lang="da-DK" dirty="0" err="1"/>
              <a:t>CustomerName</a:t>
            </a:r>
            <a:r>
              <a:rPr lang="da-DK" dirty="0"/>
              <a:t> er for at undgå at skulle slå op i begge databaser</a:t>
            </a:r>
          </a:p>
          <a:p>
            <a:r>
              <a:rPr lang="da-DK" dirty="0"/>
              <a:t>Fremviser at den samme værdi kan havde forskellige navne i forretningen</a:t>
            </a:r>
          </a:p>
          <a:p>
            <a:endParaRPr lang="da-DK" dirty="0"/>
          </a:p>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Håndtering af referencer</a:t>
            </a:r>
          </a:p>
          <a:p>
            <a:r>
              <a:rPr lang="da-DK" dirty="0"/>
              <a:t>Produktet fremviser ikke helt det brugbare for DDD pga. simpelhed</a:t>
            </a:r>
          </a:p>
        </p:txBody>
      </p:sp>
      <p:sp>
        <p:nvSpPr>
          <p:cNvPr id="4" name="Pladsholder til slidenummer 3"/>
          <p:cNvSpPr>
            <a:spLocks noGrp="1"/>
          </p:cNvSpPr>
          <p:nvPr>
            <p:ph type="sldNum" sz="quarter" idx="5"/>
          </p:nvPr>
        </p:nvSpPr>
        <p:spPr/>
        <p:txBody>
          <a:bodyPr/>
          <a:lstStyle/>
          <a:p>
            <a:fld id="{252E21F2-0B82-4ACE-A045-2AAC56859006}" type="slidenum">
              <a:rPr lang="da-DK" smtClean="0"/>
              <a:t>16</a:t>
            </a:fld>
            <a:endParaRPr lang="da-DK"/>
          </a:p>
        </p:txBody>
      </p:sp>
    </p:spTree>
    <p:extLst>
      <p:ext uri="{BB962C8B-B14F-4D97-AF65-F5344CB8AC3E}">
        <p14:creationId xmlns:p14="http://schemas.microsoft.com/office/powerpoint/2010/main" val="251636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r>
              <a:rPr lang="da-DK" dirty="0"/>
              <a:t>RPC svare tilbage på producer oprettede køer</a:t>
            </a:r>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19</a:t>
            </a:fld>
            <a:endParaRPr lang="da-DK"/>
          </a:p>
        </p:txBody>
      </p:sp>
    </p:spTree>
    <p:extLst>
      <p:ext uri="{BB962C8B-B14F-4D97-AF65-F5344CB8AC3E}">
        <p14:creationId xmlns:p14="http://schemas.microsoft.com/office/powerpoint/2010/main" val="2371307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Refresh</a:t>
            </a:r>
            <a:r>
              <a:rPr lang="da-DK" dirty="0"/>
              <a:t> </a:t>
            </a:r>
            <a:r>
              <a:rPr lang="da-DK" dirty="0" err="1"/>
              <a:t>token</a:t>
            </a:r>
            <a:r>
              <a:rPr lang="da-DK" dirty="0"/>
              <a:t> bliver ikke sat til invalid når den bruges til skabe nye </a:t>
            </a:r>
            <a:r>
              <a:rPr lang="da-DK" dirty="0" err="1"/>
              <a:t>tokens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67152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 en </a:t>
            </a:r>
            <a:r>
              <a:rPr lang="da-DK" dirty="0" err="1"/>
              <a:t>consumer</a:t>
            </a:r>
            <a:r>
              <a:rPr lang="da-DK" dirty="0"/>
              <a:t> kan få data fra en eller flere partitioner </a:t>
            </a:r>
          </a:p>
          <a:p>
            <a:r>
              <a:rPr lang="da-DK" dirty="0"/>
              <a:t>Event </a:t>
            </a:r>
            <a:r>
              <a:rPr lang="da-DK" dirty="0" err="1"/>
              <a:t>Replikering</a:t>
            </a:r>
            <a:r>
              <a:rPr lang="da-DK" dirty="0"/>
              <a:t>, event er </a:t>
            </a:r>
            <a:r>
              <a:rPr lang="da-DK" dirty="0" err="1"/>
              <a:t>replikeret</a:t>
            </a:r>
            <a:r>
              <a:rPr lang="da-DK" dirty="0"/>
              <a:t> over flere brokers</a:t>
            </a:r>
          </a:p>
          <a:p>
            <a:r>
              <a:rPr lang="da-DK" dirty="0"/>
              <a:t>Consumer </a:t>
            </a:r>
            <a:r>
              <a:rPr lang="da-DK" dirty="0" err="1"/>
              <a:t>groupId</a:t>
            </a:r>
            <a:r>
              <a:rPr lang="da-DK" dirty="0"/>
              <a:t>, hvis samme id, </a:t>
            </a:r>
            <a:r>
              <a:rPr lang="da-DK" dirty="0" err="1"/>
              <a:t>round-robin</a:t>
            </a:r>
            <a:r>
              <a:rPr lang="da-DK" dirty="0"/>
              <a:t> fra </a:t>
            </a:r>
            <a:r>
              <a:rPr lang="da-DK" dirty="0" err="1"/>
              <a:t>partioner</a:t>
            </a:r>
            <a:r>
              <a:rPr lang="da-DK" dirty="0"/>
              <a:t> og der er mere end en partitioner</a:t>
            </a:r>
          </a:p>
          <a:p>
            <a:r>
              <a:rPr lang="da-DK" dirty="0"/>
              <a:t>https://stackoverflow.com/questions/38024514/understanding-kafka-topics-and-partitions</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Kommunikation via TCP</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Server/Klient kommunikation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dirty="0" err="1"/>
              <a:t>KRaft</a:t>
            </a:r>
            <a:r>
              <a:rPr lang="da-DK" dirty="0"/>
              <a:t>, en </a:t>
            </a:r>
            <a:r>
              <a:rPr lang="da-DK" dirty="0" err="1"/>
              <a:t>kafka</a:t>
            </a:r>
            <a:r>
              <a:rPr lang="da-DK" dirty="0"/>
              <a:t> server som enten er en controller, broker eller begge</a:t>
            </a:r>
          </a:p>
          <a:p>
            <a:r>
              <a:rPr lang="da-DK" dirty="0" err="1"/>
              <a:t>Schema</a:t>
            </a:r>
            <a:r>
              <a:rPr lang="da-DK" dirty="0"/>
              <a:t> </a:t>
            </a:r>
            <a:r>
              <a:rPr lang="da-DK" dirty="0" err="1"/>
              <a:t>registry</a:t>
            </a:r>
            <a:r>
              <a:rPr lang="da-DK" dirty="0"/>
              <a:t>, ikke nødvendigt</a:t>
            </a:r>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24</a:t>
            </a:fld>
            <a:endParaRPr lang="da-DK"/>
          </a:p>
        </p:txBody>
      </p:sp>
    </p:spTree>
    <p:extLst>
      <p:ext uri="{BB962C8B-B14F-4D97-AF65-F5344CB8AC3E}">
        <p14:creationId xmlns:p14="http://schemas.microsoft.com/office/powerpoint/2010/main" val="70679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19303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3854854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Key/Value, Key bruges til at sikre sig at beskeder sendes til den samme partition</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27</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r>
              <a:rPr lang="da-DK" dirty="0"/>
              <a:t> </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a:p>
            <a:r>
              <a:rPr lang="da-DK" dirty="0"/>
              <a:t>Sidste kræver at kun en enkel </a:t>
            </a:r>
            <a:r>
              <a:rPr lang="da-DK" dirty="0" err="1"/>
              <a:t>consumer</a:t>
            </a:r>
            <a:r>
              <a:rPr lang="da-DK" dirty="0"/>
              <a:t> </a:t>
            </a:r>
            <a:r>
              <a:rPr lang="da-DK" dirty="0" err="1"/>
              <a:t>group</a:t>
            </a:r>
            <a:r>
              <a:rPr lang="da-DK" dirty="0"/>
              <a:t> sender data tilbage</a:t>
            </a:r>
          </a:p>
          <a:p>
            <a:r>
              <a:rPr lang="da-DK" dirty="0"/>
              <a:t>Sidste kræver nok også at beskeden bliver gemt i en database med behandlings status </a:t>
            </a:r>
          </a:p>
          <a:p>
            <a:r>
              <a:rPr lang="da-DK" dirty="0" err="1"/>
              <a:t>Rabbitmq</a:t>
            </a:r>
            <a:r>
              <a:rPr lang="da-DK" dirty="0"/>
              <a:t> </a:t>
            </a:r>
            <a:r>
              <a:rPr lang="da-DK" dirty="0" err="1"/>
              <a:t>to-vejs</a:t>
            </a:r>
            <a:r>
              <a:rPr lang="da-DK" dirty="0"/>
              <a:t>, </a:t>
            </a:r>
            <a:r>
              <a:rPr lang="da-DK" dirty="0" err="1"/>
              <a:t>kafka</a:t>
            </a:r>
            <a:r>
              <a:rPr lang="da-DK" dirty="0"/>
              <a:t>, </a:t>
            </a:r>
            <a:r>
              <a:rPr lang="da-DK" dirty="0" err="1"/>
              <a:t>en-vejs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Hvordan kode strukturen er opbygget </a:t>
            </a:r>
          </a:p>
          <a:p>
            <a:r>
              <a:rPr lang="da-DK" dirty="0"/>
              <a:t>Nedarvning ude -&gt; ind</a:t>
            </a:r>
          </a:p>
          <a:p>
            <a:r>
              <a:rPr lang="da-DK" dirty="0" err="1"/>
              <a:t>Infrastucture</a:t>
            </a:r>
            <a:r>
              <a:rPr lang="da-DK" dirty="0"/>
              <a:t> -&gt; </a:t>
            </a:r>
            <a:r>
              <a:rPr lang="da-DK" dirty="0" err="1"/>
              <a:t>entityframework</a:t>
            </a:r>
            <a:endParaRPr lang="da-DK" dirty="0"/>
          </a:p>
          <a:p>
            <a:endParaRPr lang="da-DK" dirty="0"/>
          </a:p>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Bruges som et lag mellem </a:t>
            </a:r>
            <a:r>
              <a:rPr lang="da-DK" dirty="0" err="1"/>
              <a:t>extern</a:t>
            </a:r>
            <a:r>
              <a:rPr lang="da-DK" dirty="0"/>
              <a:t> og intern, til at ‘forbinde’ </a:t>
            </a:r>
            <a:r>
              <a:rPr lang="da-DK" dirty="0" err="1"/>
              <a:t>extern</a:t>
            </a:r>
            <a:r>
              <a:rPr lang="da-DK" dirty="0"/>
              <a:t> med intern </a:t>
            </a:r>
          </a:p>
          <a:p>
            <a:endParaRPr lang="da-DK" dirty="0"/>
          </a:p>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Fremvise brugerfladerne</a:t>
            </a:r>
          </a:p>
          <a:p>
            <a:r>
              <a:rPr lang="da-DK" dirty="0"/>
              <a:t>User </a:t>
            </a:r>
            <a:r>
              <a:rPr lang="da-DK" dirty="0" err="1"/>
              <a:t>Frontend</a:t>
            </a:r>
            <a:endParaRPr lang="da-DK" dirty="0"/>
          </a:p>
          <a:p>
            <a:r>
              <a:rPr lang="da-DK" dirty="0"/>
              <a:t>Catering REST</a:t>
            </a:r>
          </a:p>
          <a:p>
            <a:r>
              <a:rPr lang="da-DK" dirty="0" err="1"/>
              <a:t>Catering.DataProcessPlatform</a:t>
            </a:r>
            <a:r>
              <a:rPr lang="da-DK" dirty="0"/>
              <a:t> konsol </a:t>
            </a:r>
          </a:p>
        </p:txBody>
      </p:sp>
      <p:sp>
        <p:nvSpPr>
          <p:cNvPr id="4" name="Pladsholder til slidenummer 3"/>
          <p:cNvSpPr>
            <a:spLocks noGrp="1"/>
          </p:cNvSpPr>
          <p:nvPr>
            <p:ph type="sldNum" sz="quarter" idx="5"/>
          </p:nvPr>
        </p:nvSpPr>
        <p:spPr/>
        <p:txBody>
          <a:bodyPr/>
          <a:lstStyle/>
          <a:p>
            <a:fld id="{252E21F2-0B82-4ACE-A045-2AAC56859006}" type="slidenum">
              <a:rPr lang="da-DK" smtClean="0"/>
              <a:t>10</a:t>
            </a:fld>
            <a:endParaRPr lang="da-DK"/>
          </a:p>
        </p:txBody>
      </p:sp>
    </p:spTree>
    <p:extLst>
      <p:ext uri="{BB962C8B-B14F-4D97-AF65-F5344CB8AC3E}">
        <p14:creationId xmlns:p14="http://schemas.microsoft.com/office/powerpoint/2010/main" val="11056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Domænet i dette projekt er catering </a:t>
            </a:r>
          </a:p>
          <a:p>
            <a:r>
              <a:rPr lang="da-DK" dirty="0"/>
              <a:t>DDD prøve at få software til at være en model af et virkelig system eller </a:t>
            </a:r>
            <a:r>
              <a:rPr lang="da-DK" dirty="0" err="1"/>
              <a:t>processe</a:t>
            </a:r>
            <a:endParaRPr lang="da-DK" dirty="0"/>
          </a:p>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a:p>
            <a:r>
              <a:rPr lang="da-DK" dirty="0" err="1"/>
              <a:t>IAggregateRoot</a:t>
            </a:r>
            <a:r>
              <a:rPr lang="da-DK" dirty="0"/>
              <a:t> og </a:t>
            </a:r>
            <a:r>
              <a:rPr lang="da-DK" dirty="0" err="1"/>
              <a:t>ReferenceId</a:t>
            </a:r>
            <a:r>
              <a:rPr lang="da-DK" dirty="0"/>
              <a:t>, hjælpe med at styre hvad er en rod (for </a:t>
            </a:r>
            <a:r>
              <a:rPr lang="da-DK" dirty="0" err="1"/>
              <a:t>entiyframework</a:t>
            </a:r>
            <a:r>
              <a:rPr lang="da-DK" dirty="0"/>
              <a:t>) og </a:t>
            </a:r>
            <a:r>
              <a:rPr lang="da-DK" dirty="0" err="1"/>
              <a:t>referenceId</a:t>
            </a:r>
            <a:r>
              <a:rPr lang="da-DK" dirty="0"/>
              <a:t> kan være </a:t>
            </a:r>
            <a:r>
              <a:rPr lang="da-DK" dirty="0" err="1"/>
              <a:t>burgbart</a:t>
            </a:r>
            <a:r>
              <a:rPr lang="da-DK" dirty="0"/>
              <a:t> for komplekse </a:t>
            </a:r>
            <a:r>
              <a:rPr lang="da-DK" dirty="0" err="1"/>
              <a:t>id’er</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13-05-2024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13-05-2024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13-05-2024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13-05-2024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13-05-2024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13-05-2024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13-05-2024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13-05-2024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13-05-2024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13-05-2024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13-05-2024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13-05-2024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13-05-2024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13-05-2024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13-05-2024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13-05-2024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13-05-2024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13-05-2024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4" Type="http://schemas.openxmlformats.org/officeDocument/2006/relationships/hyperlink" Target="https://kafka.apache.org/documentation/#kraft_ro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r>
              <a:rPr lang="da-DK" dirty="0"/>
              <a:t>Domæne eksperter</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pic>
        <p:nvPicPr>
          <p:cNvPr id="6" name="Billede 5">
            <a:extLst>
              <a:ext uri="{FF2B5EF4-FFF2-40B4-BE49-F238E27FC236}">
                <a16:creationId xmlns:a16="http://schemas.microsoft.com/office/drawing/2014/main" id="{54A37753-C395-3DE9-EF63-5BEB9990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a:p>
            <a:r>
              <a:rPr lang="da-DK" dirty="0"/>
              <a:t>Kan have forretningslogik</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pic>
        <p:nvPicPr>
          <p:cNvPr id="5" name="Billede 4">
            <a:extLst>
              <a:ext uri="{FF2B5EF4-FFF2-40B4-BE49-F238E27FC236}">
                <a16:creationId xmlns:a16="http://schemas.microsoft.com/office/drawing/2014/main" id="{98162E0F-1D44-8C31-9B1F-A531EC229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4258" r="43936" b="60746"/>
          <a:stretch/>
        </p:blipFill>
        <p:spPr>
          <a:xfrm>
            <a:off x="2445545" y="3429000"/>
            <a:ext cx="1945480"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a:p>
            <a:r>
              <a:rPr lang="da-DK" dirty="0"/>
              <a:t>Håndtering af datakonsistens, eventuelt</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normAutofit/>
          </a:bodyPr>
          <a:lstStyle/>
          <a:p>
            <a:r>
              <a:rPr lang="da-DK" dirty="0"/>
              <a:t>Åben-kilde </a:t>
            </a:r>
            <a:r>
              <a:rPr lang="da-DK" dirty="0" err="1"/>
              <a:t>messaging</a:t>
            </a:r>
            <a:r>
              <a:rPr lang="da-DK" dirty="0"/>
              <a:t> og streaming broker</a:t>
            </a:r>
          </a:p>
          <a:p>
            <a:r>
              <a:rPr lang="da-DK" dirty="0"/>
              <a:t>Skrive beskeder</a:t>
            </a:r>
          </a:p>
          <a:p>
            <a:r>
              <a:rPr lang="da-DK" dirty="0"/>
              <a:t>Læse beskeder</a:t>
            </a:r>
          </a:p>
          <a:p>
            <a:r>
              <a:rPr lang="da-DK" dirty="0"/>
              <a:t>Queue</a:t>
            </a:r>
          </a:p>
          <a:p>
            <a:pPr lvl="1"/>
            <a:r>
              <a:rPr lang="da-DK" dirty="0" err="1"/>
              <a:t>Round-robin</a:t>
            </a:r>
            <a:endParaRPr lang="da-DK" dirty="0"/>
          </a:p>
          <a:p>
            <a:r>
              <a:rPr lang="da-DK" dirty="0"/>
              <a:t>Stream</a:t>
            </a:r>
          </a:p>
          <a:p>
            <a:pPr lvl="1"/>
            <a:r>
              <a:rPr lang="da-DK" dirty="0"/>
              <a:t>Send til alle </a:t>
            </a:r>
            <a:r>
              <a:rPr lang="da-DK" dirty="0" err="1"/>
              <a:t>consumers</a:t>
            </a:r>
            <a:endParaRPr lang="da-DK" dirty="0"/>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Konklusion</a:t>
            </a:r>
          </a:p>
        </p:txBody>
      </p:sp>
    </p:spTree>
    <p:extLst>
      <p:ext uri="{BB962C8B-B14F-4D97-AF65-F5344CB8AC3E}">
        <p14:creationId xmlns:p14="http://schemas.microsoft.com/office/powerpoint/2010/main" val="163276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dirty="0"/>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pPr lvl="1"/>
            <a:r>
              <a:rPr lang="da-DK" dirty="0"/>
              <a:t>Kundeoprettelse</a:t>
            </a:r>
          </a:p>
          <a:p>
            <a:pPr lvl="1"/>
            <a:r>
              <a:rPr lang="da-DK" dirty="0"/>
              <a:t>Menu-bestilling</a:t>
            </a:r>
          </a:p>
          <a:p>
            <a:pPr lvl="1"/>
            <a:r>
              <a:rPr lang="da-DK" dirty="0"/>
              <a:t>Menu og ret oprettelse</a:t>
            </a:r>
          </a:p>
          <a:p>
            <a:pPr lvl="1"/>
            <a:r>
              <a:rPr lang="da-DK" dirty="0"/>
              <a:t>Se ordrer </a:t>
            </a:r>
          </a:p>
          <a:p>
            <a:r>
              <a:rPr lang="da-DK" dirty="0"/>
              <a:t>Har mangler før det ville kunne bruges i virkeligheden</a:t>
            </a:r>
          </a:p>
          <a:p>
            <a:pPr lvl="1"/>
            <a:r>
              <a:rPr lang="da-DK" dirty="0"/>
              <a:t>Sikkerhed</a:t>
            </a:r>
          </a:p>
          <a:p>
            <a:pPr lvl="1"/>
            <a:r>
              <a:rPr lang="da-DK" dirty="0" err="1"/>
              <a:t>Frontend</a:t>
            </a:r>
            <a:endParaRPr lang="da-DK" dirty="0"/>
          </a:p>
          <a:p>
            <a:pPr lvl="1"/>
            <a:r>
              <a:rPr lang="da-DK" dirty="0"/>
              <a:t>Betaling </a:t>
            </a:r>
          </a:p>
          <a:p>
            <a:pPr lvl="1"/>
            <a:r>
              <a:rPr lang="da-DK" dirty="0"/>
              <a:t>Kunde få information omkring </a:t>
            </a:r>
            <a:r>
              <a:rPr lang="da-DK"/>
              <a:t>deres bestilling</a:t>
            </a:r>
            <a:endParaRPr lang="da-DK" dirty="0"/>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Event </a:t>
            </a:r>
            <a:r>
              <a:rPr lang="da-DK" dirty="0" err="1"/>
              <a:t>replikering</a:t>
            </a:r>
            <a:r>
              <a:rPr lang="da-DK" dirty="0"/>
              <a:t> </a:t>
            </a:r>
          </a:p>
          <a:p>
            <a:r>
              <a:rPr lang="da-DK" dirty="0"/>
              <a:t>Consumer</a:t>
            </a:r>
          </a:p>
          <a:p>
            <a:r>
              <a:rPr lang="da-DK" dirty="0"/>
              <a:t>Producer</a:t>
            </a:r>
          </a:p>
        </p:txBody>
      </p:sp>
    </p:spTree>
    <p:extLst>
      <p:ext uri="{BB962C8B-B14F-4D97-AF65-F5344CB8AC3E}">
        <p14:creationId xmlns:p14="http://schemas.microsoft.com/office/powerpoint/2010/main" val="286335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B945296C-3408-0044-144C-7DA535AC56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85919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F43CCC08-BEA9-ECA5-F5AA-CCB14F8704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225673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635D7DC8-6A24-FBBA-5D4C-F9F6F5F5FB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41400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Queue/Stream</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7" name="Pladsholder til indhold 6">
            <a:extLst>
              <a:ext uri="{FF2B5EF4-FFF2-40B4-BE49-F238E27FC236}">
                <a16:creationId xmlns:a16="http://schemas.microsoft.com/office/drawing/2014/main" id="{AA9A49C4-0F77-453D-3AB4-03BA00FCB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8256"/>
            <a:ext cx="4962525" cy="3295650"/>
          </a:xfrm>
        </p:spPr>
      </p:pic>
    </p:spTree>
    <p:extLst>
      <p:ext uri="{BB962C8B-B14F-4D97-AF65-F5344CB8AC3E}">
        <p14:creationId xmlns:p14="http://schemas.microsoft.com/office/powerpoint/2010/main" val="203634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 </a:t>
            </a:r>
          </a:p>
          <a:p>
            <a:r>
              <a:rPr lang="da-DK" dirty="0"/>
              <a:t>[3] Apache Kafka: </a:t>
            </a:r>
            <a:r>
              <a:rPr lang="da-DK" dirty="0">
                <a:hlinkClick r:id="rId4">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361876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a:t>Problemformulering</a:t>
            </a:r>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betalingssystem</a:t>
            </a:r>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1316</TotalTime>
  <Words>1481</Words>
  <Application>Microsoft Office PowerPoint</Application>
  <PresentationFormat>Widescreen</PresentationFormat>
  <Paragraphs>252</Paragraphs>
  <Slides>31</Slides>
  <Notes>24</Notes>
  <HiddenSlides>1</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31</vt:i4>
      </vt:variant>
    </vt:vector>
  </HeadingPairs>
  <TitlesOfParts>
    <vt:vector size="36"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Konklusion</vt:lpstr>
      <vt:lpstr>Konklusion</vt:lpstr>
      <vt:lpstr>Selvvalgt Emne  Kafka</vt:lpstr>
      <vt:lpstr>Apache Kafka - Hvad Er</vt:lpstr>
      <vt:lpstr>Apache Kafka - Dele</vt:lpstr>
      <vt:lpstr>Kafka - partitioner</vt:lpstr>
      <vt:lpstr>Kafka - partitioner</vt:lpstr>
      <vt:lpstr>Kafka - partitioner</vt:lpstr>
      <vt:lpstr>Demo Kafka</vt:lpstr>
      <vt:lpstr>Kafka - I forhold til RabbitMQ</vt:lpstr>
      <vt:lpstr>Kafka - Hvis brugt i produktet</vt:lpstr>
      <vt:lpstr>Kafka - Request-Response</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91</cp:revision>
  <dcterms:created xsi:type="dcterms:W3CDTF">2024-05-03T11:19:47Z</dcterms:created>
  <dcterms:modified xsi:type="dcterms:W3CDTF">2024-05-13T10:37:05Z</dcterms:modified>
</cp:coreProperties>
</file>