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4"/>
  </p:notesMasterIdLst>
  <p:sldIdLst>
    <p:sldId id="256" r:id="rId2"/>
    <p:sldId id="257" r:id="rId3"/>
    <p:sldId id="258" r:id="rId4"/>
    <p:sldId id="287" r:id="rId5"/>
    <p:sldId id="283" r:id="rId6"/>
    <p:sldId id="259" r:id="rId7"/>
    <p:sldId id="284" r:id="rId8"/>
    <p:sldId id="285" r:id="rId9"/>
    <p:sldId id="286" r:id="rId10"/>
    <p:sldId id="260" r:id="rId11"/>
    <p:sldId id="273" r:id="rId12"/>
    <p:sldId id="263" r:id="rId13"/>
    <p:sldId id="278" r:id="rId14"/>
    <p:sldId id="280" r:id="rId15"/>
    <p:sldId id="279" r:id="rId16"/>
    <p:sldId id="288" r:id="rId17"/>
    <p:sldId id="290" r:id="rId18"/>
    <p:sldId id="291" r:id="rId19"/>
    <p:sldId id="289" r:id="rId20"/>
    <p:sldId id="276" r:id="rId21"/>
    <p:sldId id="274" r:id="rId22"/>
    <p:sldId id="282" r:id="rId23"/>
    <p:sldId id="277" r:id="rId24"/>
    <p:sldId id="262" r:id="rId25"/>
    <p:sldId id="268" r:id="rId26"/>
    <p:sldId id="292" r:id="rId27"/>
    <p:sldId id="270" r:id="rId28"/>
    <p:sldId id="267" r:id="rId29"/>
    <p:sldId id="269" r:id="rId30"/>
    <p:sldId id="271" r:id="rId31"/>
    <p:sldId id="272" r:id="rId32"/>
    <p:sldId id="28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32" y="17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5AC0EE-C0EF-4DBE-8184-146DED29BF67}" type="datetimeFigureOut">
              <a:rPr lang="da-DK" smtClean="0"/>
              <a:t>07-05-2024</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2E21F2-0B82-4ACE-A045-2AAC56859006}" type="slidenum">
              <a:rPr lang="da-DK" smtClean="0"/>
              <a:t>‹nr.›</a:t>
            </a:fld>
            <a:endParaRPr lang="da-DK"/>
          </a:p>
        </p:txBody>
      </p:sp>
    </p:spTree>
    <p:extLst>
      <p:ext uri="{BB962C8B-B14F-4D97-AF65-F5344CB8AC3E}">
        <p14:creationId xmlns:p14="http://schemas.microsoft.com/office/powerpoint/2010/main" val="2819900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https://martinfowler.com/microservices/</a:t>
            </a:r>
          </a:p>
          <a:p>
            <a:r>
              <a:rPr lang="da-DK" dirty="0"/>
              <a:t>Hver boks er sin egen </a:t>
            </a:r>
            <a:r>
              <a:rPr lang="da-DK" dirty="0" err="1"/>
              <a:t>microservice</a:t>
            </a:r>
            <a:r>
              <a:rPr lang="da-DK" dirty="0"/>
              <a:t> i princippet</a:t>
            </a:r>
          </a:p>
        </p:txBody>
      </p:sp>
      <p:sp>
        <p:nvSpPr>
          <p:cNvPr id="4" name="Pladsholder til slidenummer 3"/>
          <p:cNvSpPr>
            <a:spLocks noGrp="1"/>
          </p:cNvSpPr>
          <p:nvPr>
            <p:ph type="sldNum" sz="quarter" idx="5"/>
          </p:nvPr>
        </p:nvSpPr>
        <p:spPr/>
        <p:txBody>
          <a:bodyPr/>
          <a:lstStyle/>
          <a:p>
            <a:fld id="{252E21F2-0B82-4ACE-A045-2AAC56859006}" type="slidenum">
              <a:rPr lang="da-DK" smtClean="0"/>
              <a:t>6</a:t>
            </a:fld>
            <a:endParaRPr lang="da-DK"/>
          </a:p>
        </p:txBody>
      </p:sp>
    </p:spTree>
    <p:extLst>
      <p:ext uri="{BB962C8B-B14F-4D97-AF65-F5344CB8AC3E}">
        <p14:creationId xmlns:p14="http://schemas.microsoft.com/office/powerpoint/2010/main" val="6692427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Nævn at broker nu kan være controllers, men før var det zookeeper</a:t>
            </a:r>
          </a:p>
          <a:p>
            <a:r>
              <a:rPr lang="da-DK" dirty="0" err="1"/>
              <a:t>ZooKeeper</a:t>
            </a:r>
            <a:r>
              <a:rPr lang="da-DK" dirty="0"/>
              <a:t> udskiftet med Kraft, en </a:t>
            </a:r>
            <a:r>
              <a:rPr lang="da-DK" dirty="0" err="1"/>
              <a:t>kafka</a:t>
            </a:r>
            <a:r>
              <a:rPr lang="da-DK" dirty="0"/>
              <a:t> server som enten er en controller, broker eller begge</a:t>
            </a:r>
          </a:p>
        </p:txBody>
      </p:sp>
      <p:sp>
        <p:nvSpPr>
          <p:cNvPr id="4" name="Pladsholder til slidenummer 3"/>
          <p:cNvSpPr>
            <a:spLocks noGrp="1"/>
          </p:cNvSpPr>
          <p:nvPr>
            <p:ph type="sldNum" sz="quarter" idx="5"/>
          </p:nvPr>
        </p:nvSpPr>
        <p:spPr/>
        <p:txBody>
          <a:bodyPr/>
          <a:lstStyle/>
          <a:p>
            <a:fld id="{252E21F2-0B82-4ACE-A045-2AAC56859006}" type="slidenum">
              <a:rPr lang="da-DK" smtClean="0"/>
              <a:t>27</a:t>
            </a:fld>
            <a:endParaRPr lang="da-DK"/>
          </a:p>
        </p:txBody>
      </p:sp>
    </p:spTree>
    <p:extLst>
      <p:ext uri="{BB962C8B-B14F-4D97-AF65-F5344CB8AC3E}">
        <p14:creationId xmlns:p14="http://schemas.microsoft.com/office/powerpoint/2010/main" val="3998614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Confluent</a:t>
            </a:r>
            <a:r>
              <a:rPr lang="da-DK" dirty="0"/>
              <a:t> Kafka</a:t>
            </a:r>
          </a:p>
          <a:p>
            <a:r>
              <a:rPr lang="da-DK" dirty="0"/>
              <a:t>Kunne havde brugt </a:t>
            </a:r>
            <a:r>
              <a:rPr lang="da-DK" dirty="0" err="1"/>
              <a:t>KNet</a:t>
            </a:r>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28</a:t>
            </a:fld>
            <a:endParaRPr lang="da-DK"/>
          </a:p>
        </p:txBody>
      </p:sp>
    </p:spTree>
    <p:extLst>
      <p:ext uri="{BB962C8B-B14F-4D97-AF65-F5344CB8AC3E}">
        <p14:creationId xmlns:p14="http://schemas.microsoft.com/office/powerpoint/2010/main" val="3004894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Remote Procedure </a:t>
            </a:r>
            <a:r>
              <a:rPr lang="da-DK" dirty="0" err="1"/>
              <a:t>Cal</a:t>
            </a:r>
            <a:endParaRPr lang="da-DK" dirty="0"/>
          </a:p>
          <a:p>
            <a:r>
              <a:rPr lang="da-DK" dirty="0"/>
              <a:t>Nævn at </a:t>
            </a:r>
            <a:r>
              <a:rPr lang="da-DK" dirty="0" err="1"/>
              <a:t>kafka</a:t>
            </a:r>
            <a:r>
              <a:rPr lang="da-DK" dirty="0"/>
              <a:t> ikke understøtter </a:t>
            </a:r>
            <a:r>
              <a:rPr lang="da-DK" dirty="0" err="1"/>
              <a:t>request-response</a:t>
            </a:r>
            <a:endParaRPr lang="da-DK" dirty="0"/>
          </a:p>
          <a:p>
            <a:r>
              <a:rPr lang="da-DK" dirty="0"/>
              <a:t>https://kafka.apache.org/documentation/#intro_nutshell nævner Kafka som en alternativ til </a:t>
            </a:r>
            <a:r>
              <a:rPr lang="da-DK" dirty="0" err="1"/>
              <a:t>RabbitMQ</a:t>
            </a:r>
            <a:r>
              <a:rPr lang="da-DK" dirty="0"/>
              <a:t> </a:t>
            </a:r>
          </a:p>
        </p:txBody>
      </p:sp>
      <p:sp>
        <p:nvSpPr>
          <p:cNvPr id="4" name="Pladsholder til slidenummer 3"/>
          <p:cNvSpPr>
            <a:spLocks noGrp="1"/>
          </p:cNvSpPr>
          <p:nvPr>
            <p:ph type="sldNum" sz="quarter" idx="5"/>
          </p:nvPr>
        </p:nvSpPr>
        <p:spPr/>
        <p:txBody>
          <a:bodyPr/>
          <a:lstStyle/>
          <a:p>
            <a:fld id="{252E21F2-0B82-4ACE-A045-2AAC56859006}" type="slidenum">
              <a:rPr lang="da-DK" smtClean="0"/>
              <a:t>29</a:t>
            </a:fld>
            <a:endParaRPr lang="da-DK"/>
          </a:p>
        </p:txBody>
      </p:sp>
    </p:spTree>
    <p:extLst>
      <p:ext uri="{BB962C8B-B14F-4D97-AF65-F5344CB8AC3E}">
        <p14:creationId xmlns:p14="http://schemas.microsoft.com/office/powerpoint/2010/main" val="1108710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Nævn at for </a:t>
            </a:r>
            <a:r>
              <a:rPr lang="da-DK" dirty="0" err="1"/>
              <a:t>RabbitMQ</a:t>
            </a:r>
            <a:r>
              <a:rPr lang="da-DK" dirty="0"/>
              <a:t> er der intet der tvinger en </a:t>
            </a:r>
            <a:r>
              <a:rPr lang="da-DK" dirty="0" err="1"/>
              <a:t>consumer</a:t>
            </a:r>
            <a:r>
              <a:rPr lang="da-DK" dirty="0"/>
              <a:t> at svare på en RPC</a:t>
            </a:r>
          </a:p>
          <a:p>
            <a:r>
              <a:rPr lang="da-DK" dirty="0"/>
              <a:t>Kafka er nok bedre for Event Collaboration/</a:t>
            </a:r>
            <a:r>
              <a:rPr lang="da-DK" dirty="0" err="1"/>
              <a:t>Sourcing</a:t>
            </a:r>
            <a:endParaRPr lang="da-DK" dirty="0"/>
          </a:p>
          <a:p>
            <a:r>
              <a:rPr lang="da-DK" dirty="0"/>
              <a:t>https://martinfowler.com/eaaDev/EventCollaboration.html</a:t>
            </a:r>
          </a:p>
        </p:txBody>
      </p:sp>
      <p:sp>
        <p:nvSpPr>
          <p:cNvPr id="4" name="Pladsholder til slidenummer 3"/>
          <p:cNvSpPr>
            <a:spLocks noGrp="1"/>
          </p:cNvSpPr>
          <p:nvPr>
            <p:ph type="sldNum" sz="quarter" idx="5"/>
          </p:nvPr>
        </p:nvSpPr>
        <p:spPr/>
        <p:txBody>
          <a:bodyPr/>
          <a:lstStyle/>
          <a:p>
            <a:fld id="{252E21F2-0B82-4ACE-A045-2AAC56859006}" type="slidenum">
              <a:rPr lang="da-DK" smtClean="0"/>
              <a:t>30</a:t>
            </a:fld>
            <a:endParaRPr lang="da-DK"/>
          </a:p>
        </p:txBody>
      </p:sp>
    </p:spTree>
    <p:extLst>
      <p:ext uri="{BB962C8B-B14F-4D97-AF65-F5344CB8AC3E}">
        <p14:creationId xmlns:p14="http://schemas.microsoft.com/office/powerpoint/2010/main" val="282527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Begge kræver at de kender hinanden.</a:t>
            </a:r>
          </a:p>
          <a:p>
            <a:r>
              <a:rPr lang="da-DK" dirty="0"/>
              <a:t>A kunne sende en url’en til en REST API med over</a:t>
            </a:r>
          </a:p>
          <a:p>
            <a:r>
              <a:rPr lang="da-DK" dirty="0"/>
              <a:t>Kafka er nok bedre hvis </a:t>
            </a:r>
            <a:r>
              <a:rPr lang="da-DK" dirty="0" err="1"/>
              <a:t>producer’en</a:t>
            </a:r>
            <a:r>
              <a:rPr lang="da-DK" dirty="0"/>
              <a:t> ikke skal reagere på </a:t>
            </a:r>
            <a:r>
              <a:rPr lang="da-DK" dirty="0" err="1"/>
              <a:t>consumer</a:t>
            </a:r>
            <a:r>
              <a:rPr lang="da-DK" dirty="0"/>
              <a:t> </a:t>
            </a:r>
          </a:p>
        </p:txBody>
      </p:sp>
      <p:sp>
        <p:nvSpPr>
          <p:cNvPr id="4" name="Pladsholder til slidenummer 3"/>
          <p:cNvSpPr>
            <a:spLocks noGrp="1"/>
          </p:cNvSpPr>
          <p:nvPr>
            <p:ph type="sldNum" sz="quarter" idx="5"/>
          </p:nvPr>
        </p:nvSpPr>
        <p:spPr/>
        <p:txBody>
          <a:bodyPr/>
          <a:lstStyle/>
          <a:p>
            <a:fld id="{252E21F2-0B82-4ACE-A045-2AAC56859006}" type="slidenum">
              <a:rPr lang="da-DK" smtClean="0"/>
              <a:t>31</a:t>
            </a:fld>
            <a:endParaRPr lang="da-DK"/>
          </a:p>
        </p:txBody>
      </p:sp>
    </p:spTree>
    <p:extLst>
      <p:ext uri="{BB962C8B-B14F-4D97-AF65-F5344CB8AC3E}">
        <p14:creationId xmlns:p14="http://schemas.microsoft.com/office/powerpoint/2010/main" val="1430961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Onion</a:t>
            </a:r>
            <a:r>
              <a:rPr lang="da-DK" dirty="0"/>
              <a:t> Arkitektur</a:t>
            </a:r>
          </a:p>
          <a:p>
            <a:r>
              <a:rPr lang="da-DK" dirty="0"/>
              <a:t>Diagram</a:t>
            </a:r>
          </a:p>
          <a:p>
            <a:r>
              <a:rPr lang="da-DK" dirty="0"/>
              <a:t>Domain </a:t>
            </a:r>
            <a:r>
              <a:rPr lang="da-DK" dirty="0" err="1"/>
              <a:t>Serice</a:t>
            </a:r>
            <a:r>
              <a:rPr lang="da-DK" dirty="0"/>
              <a:t> </a:t>
            </a:r>
            <a:r>
              <a:rPr lang="da-DK" dirty="0" err="1"/>
              <a:t>Layer</a:t>
            </a:r>
            <a:r>
              <a:rPr lang="da-DK" dirty="0"/>
              <a:t> had domæne logik, </a:t>
            </a:r>
            <a:r>
              <a:rPr lang="da-DK" dirty="0" err="1"/>
              <a:t>application</a:t>
            </a:r>
            <a:r>
              <a:rPr lang="da-DK" dirty="0"/>
              <a:t> service </a:t>
            </a:r>
            <a:r>
              <a:rPr lang="da-DK" dirty="0" err="1"/>
              <a:t>layer</a:t>
            </a:r>
            <a:r>
              <a:rPr lang="da-DK" dirty="0"/>
              <a:t> har ikke</a:t>
            </a:r>
          </a:p>
        </p:txBody>
      </p:sp>
      <p:sp>
        <p:nvSpPr>
          <p:cNvPr id="4" name="Pladsholder til slidenummer 3"/>
          <p:cNvSpPr>
            <a:spLocks noGrp="1"/>
          </p:cNvSpPr>
          <p:nvPr>
            <p:ph type="sldNum" sz="quarter" idx="5"/>
          </p:nvPr>
        </p:nvSpPr>
        <p:spPr/>
        <p:txBody>
          <a:bodyPr/>
          <a:lstStyle/>
          <a:p>
            <a:fld id="{252E21F2-0B82-4ACE-A045-2AAC56859006}" type="slidenum">
              <a:rPr lang="da-DK" smtClean="0"/>
              <a:t>7</a:t>
            </a:fld>
            <a:endParaRPr lang="da-DK"/>
          </a:p>
        </p:txBody>
      </p:sp>
    </p:spTree>
    <p:extLst>
      <p:ext uri="{BB962C8B-B14F-4D97-AF65-F5344CB8AC3E}">
        <p14:creationId xmlns:p14="http://schemas.microsoft.com/office/powerpoint/2010/main" val="1916579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a:p>
            <a:endParaRPr lang="da-DK" dirty="0"/>
          </a:p>
          <a:p>
            <a:r>
              <a:rPr lang="da-DK" dirty="0"/>
              <a:t>Aggregater </a:t>
            </a:r>
          </a:p>
          <a:p>
            <a:r>
              <a:rPr lang="da-DK" dirty="0" err="1"/>
              <a:t>Bounded</a:t>
            </a:r>
            <a:r>
              <a:rPr lang="da-DK" dirty="0"/>
              <a:t> </a:t>
            </a:r>
            <a:r>
              <a:rPr lang="da-DK" dirty="0" err="1"/>
              <a:t>Context</a:t>
            </a:r>
            <a:endParaRPr lang="da-DK" dirty="0"/>
          </a:p>
          <a:p>
            <a:r>
              <a:rPr lang="da-DK" dirty="0"/>
              <a:t>Value Objekt</a:t>
            </a:r>
          </a:p>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12</a:t>
            </a:fld>
            <a:endParaRPr lang="da-DK"/>
          </a:p>
        </p:txBody>
      </p:sp>
    </p:spTree>
    <p:extLst>
      <p:ext uri="{BB962C8B-B14F-4D97-AF65-F5344CB8AC3E}">
        <p14:creationId xmlns:p14="http://schemas.microsoft.com/office/powerpoint/2010/main" val="2824294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Kun en enkel aggregatrod skulle påvirkes af gangen.</a:t>
            </a:r>
          </a:p>
          <a:p>
            <a:r>
              <a:rPr lang="da-DK" dirty="0"/>
              <a:t>Overholdes ikke helt dette i produktet, da det ville kræve event og håndtering af disse</a:t>
            </a:r>
          </a:p>
          <a:p>
            <a:r>
              <a:rPr lang="da-DK" dirty="0"/>
              <a:t>Søgning: F.eks. </a:t>
            </a:r>
            <a:r>
              <a:rPr lang="da-DK" dirty="0" err="1"/>
              <a:t>MenuPart</a:t>
            </a:r>
            <a:r>
              <a:rPr lang="da-DK" dirty="0"/>
              <a:t> indeholdte information omkring den bestemte </a:t>
            </a:r>
            <a:r>
              <a:rPr lang="da-DK" dirty="0" err="1"/>
              <a:t>MenuPart</a:t>
            </a:r>
            <a:r>
              <a:rPr lang="da-DK" dirty="0"/>
              <a:t> er </a:t>
            </a:r>
            <a:r>
              <a:rPr lang="da-DK" dirty="0" err="1"/>
              <a:t>veganisk</a:t>
            </a:r>
            <a:r>
              <a:rPr lang="da-DK" dirty="0"/>
              <a:t> eller ej, så ville der være en metode på roden der returner true, hvis alle </a:t>
            </a:r>
            <a:r>
              <a:rPr lang="da-DK" dirty="0" err="1"/>
              <a:t>MenuParts</a:t>
            </a:r>
            <a:r>
              <a:rPr lang="da-DK" dirty="0"/>
              <a:t> i Menu er </a:t>
            </a:r>
            <a:r>
              <a:rPr lang="da-DK" dirty="0" err="1"/>
              <a:t>veganisk</a:t>
            </a:r>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13</a:t>
            </a:fld>
            <a:endParaRPr lang="da-DK"/>
          </a:p>
        </p:txBody>
      </p:sp>
    </p:spTree>
    <p:extLst>
      <p:ext uri="{BB962C8B-B14F-4D97-AF65-F5344CB8AC3E}">
        <p14:creationId xmlns:p14="http://schemas.microsoft.com/office/powerpoint/2010/main" val="815936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https://martinfowler.com/bliki/UbiquitousLanguage.html</a:t>
            </a:r>
          </a:p>
          <a:p>
            <a:r>
              <a:rPr lang="da-DK" dirty="0"/>
              <a:t>https://martinfowler.com/bliki/BoundedContext.html</a:t>
            </a:r>
          </a:p>
        </p:txBody>
      </p:sp>
      <p:sp>
        <p:nvSpPr>
          <p:cNvPr id="4" name="Pladsholder til slidenummer 3"/>
          <p:cNvSpPr>
            <a:spLocks noGrp="1"/>
          </p:cNvSpPr>
          <p:nvPr>
            <p:ph type="sldNum" sz="quarter" idx="5"/>
          </p:nvPr>
        </p:nvSpPr>
        <p:spPr/>
        <p:txBody>
          <a:bodyPr/>
          <a:lstStyle/>
          <a:p>
            <a:fld id="{252E21F2-0B82-4ACE-A045-2AAC56859006}" type="slidenum">
              <a:rPr lang="da-DK" smtClean="0"/>
              <a:t>15</a:t>
            </a:fld>
            <a:endParaRPr lang="da-DK"/>
          </a:p>
        </p:txBody>
      </p:sp>
    </p:spTree>
    <p:extLst>
      <p:ext uri="{BB962C8B-B14F-4D97-AF65-F5344CB8AC3E}">
        <p14:creationId xmlns:p14="http://schemas.microsoft.com/office/powerpoint/2010/main" val="2568857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Seq</a:t>
            </a:r>
            <a:r>
              <a:rPr lang="da-DK" dirty="0"/>
              <a:t> og </a:t>
            </a:r>
            <a:r>
              <a:rPr lang="da-DK" dirty="0" err="1"/>
              <a:t>Serilog</a:t>
            </a:r>
            <a:r>
              <a:rPr lang="da-DK" dirty="0"/>
              <a:t> er begge lette og små? </a:t>
            </a:r>
            <a:r>
              <a:rPr lang="da-DK" dirty="0" err="1"/>
              <a:t>Koncenteret</a:t>
            </a:r>
            <a:r>
              <a:rPr lang="da-DK" dirty="0"/>
              <a:t>? </a:t>
            </a:r>
          </a:p>
        </p:txBody>
      </p:sp>
      <p:sp>
        <p:nvSpPr>
          <p:cNvPr id="4" name="Pladsholder til slidenummer 3"/>
          <p:cNvSpPr>
            <a:spLocks noGrp="1"/>
          </p:cNvSpPr>
          <p:nvPr>
            <p:ph type="sldNum" sz="quarter" idx="5"/>
          </p:nvPr>
        </p:nvSpPr>
        <p:spPr/>
        <p:txBody>
          <a:bodyPr/>
          <a:lstStyle/>
          <a:p>
            <a:fld id="{252E21F2-0B82-4ACE-A045-2AAC56859006}" type="slidenum">
              <a:rPr lang="da-DK" smtClean="0"/>
              <a:t>21</a:t>
            </a:fld>
            <a:endParaRPr lang="da-DK"/>
          </a:p>
        </p:txBody>
      </p:sp>
    </p:spTree>
    <p:extLst>
      <p:ext uri="{BB962C8B-B14F-4D97-AF65-F5344CB8AC3E}">
        <p14:creationId xmlns:p14="http://schemas.microsoft.com/office/powerpoint/2010/main" val="2294237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https://kafka.apache.org/documentation/#intro_nutshell</a:t>
            </a:r>
          </a:p>
          <a:p>
            <a:r>
              <a:rPr lang="da-DK" dirty="0"/>
              <a:t>https://kafka.apache.org/documentation/#kraft_role</a:t>
            </a:r>
          </a:p>
        </p:txBody>
      </p:sp>
      <p:sp>
        <p:nvSpPr>
          <p:cNvPr id="4" name="Pladsholder til slidenummer 3"/>
          <p:cNvSpPr>
            <a:spLocks noGrp="1"/>
          </p:cNvSpPr>
          <p:nvPr>
            <p:ph type="sldNum" sz="quarter" idx="5"/>
          </p:nvPr>
        </p:nvSpPr>
        <p:spPr/>
        <p:txBody>
          <a:bodyPr/>
          <a:lstStyle/>
          <a:p>
            <a:fld id="{252E21F2-0B82-4ACE-A045-2AAC56859006}" type="slidenum">
              <a:rPr lang="da-DK" smtClean="0"/>
              <a:t>24</a:t>
            </a:fld>
            <a:endParaRPr lang="da-DK"/>
          </a:p>
        </p:txBody>
      </p:sp>
    </p:spTree>
    <p:extLst>
      <p:ext uri="{BB962C8B-B14F-4D97-AF65-F5344CB8AC3E}">
        <p14:creationId xmlns:p14="http://schemas.microsoft.com/office/powerpoint/2010/main" val="8081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Event </a:t>
            </a:r>
            <a:r>
              <a:rPr lang="da-DK" dirty="0" err="1"/>
              <a:t>schema</a:t>
            </a:r>
            <a:r>
              <a:rPr lang="da-DK" dirty="0"/>
              <a:t> //ikke nødvendigt</a:t>
            </a:r>
          </a:p>
          <a:p>
            <a:r>
              <a:rPr lang="da-DK" dirty="0"/>
              <a:t>Event, noget der er sket</a:t>
            </a:r>
          </a:p>
          <a:p>
            <a:r>
              <a:rPr lang="da-DK" dirty="0" err="1"/>
              <a:t>Topic</a:t>
            </a:r>
            <a:r>
              <a:rPr lang="da-DK" dirty="0"/>
              <a:t> </a:t>
            </a:r>
            <a:r>
              <a:rPr lang="da-DK" dirty="0" err="1"/>
              <a:t>partitioneret</a:t>
            </a:r>
            <a:r>
              <a:rPr lang="da-DK" dirty="0"/>
              <a:t> over flere brokers</a:t>
            </a:r>
          </a:p>
          <a:p>
            <a:r>
              <a:rPr lang="da-DK" dirty="0"/>
              <a:t>Event </a:t>
            </a:r>
            <a:r>
              <a:rPr lang="da-DK" dirty="0" err="1"/>
              <a:t>Replikering</a:t>
            </a:r>
            <a:r>
              <a:rPr lang="da-DK" dirty="0"/>
              <a:t>, event er </a:t>
            </a:r>
            <a:r>
              <a:rPr lang="da-DK" dirty="0" err="1"/>
              <a:t>replikeret</a:t>
            </a:r>
            <a:r>
              <a:rPr lang="da-DK" dirty="0"/>
              <a:t> over flere brokers</a:t>
            </a:r>
          </a:p>
        </p:txBody>
      </p:sp>
      <p:sp>
        <p:nvSpPr>
          <p:cNvPr id="4" name="Pladsholder til slidenummer 3"/>
          <p:cNvSpPr>
            <a:spLocks noGrp="1"/>
          </p:cNvSpPr>
          <p:nvPr>
            <p:ph type="sldNum" sz="quarter" idx="5"/>
          </p:nvPr>
        </p:nvSpPr>
        <p:spPr/>
        <p:txBody>
          <a:bodyPr/>
          <a:lstStyle/>
          <a:p>
            <a:fld id="{252E21F2-0B82-4ACE-A045-2AAC56859006}" type="slidenum">
              <a:rPr lang="da-DK" smtClean="0"/>
              <a:t>25</a:t>
            </a:fld>
            <a:endParaRPr lang="da-DK"/>
          </a:p>
        </p:txBody>
      </p:sp>
    </p:spTree>
    <p:extLst>
      <p:ext uri="{BB962C8B-B14F-4D97-AF65-F5344CB8AC3E}">
        <p14:creationId xmlns:p14="http://schemas.microsoft.com/office/powerpoint/2010/main" val="2764263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Nævn at broker nu kan være controllers, men før var det zookeeper</a:t>
            </a:r>
          </a:p>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26</a:t>
            </a:fld>
            <a:endParaRPr lang="da-DK"/>
          </a:p>
        </p:txBody>
      </p:sp>
    </p:spTree>
    <p:extLst>
      <p:ext uri="{BB962C8B-B14F-4D97-AF65-F5344CB8AC3E}">
        <p14:creationId xmlns:p14="http://schemas.microsoft.com/office/powerpoint/2010/main" val="21254084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da-DK"/>
              <a:t>Klik for at redigere titeltypografien i masteren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04F8374-DDA3-4289-A3C4-A561B6E67BA2}" type="datetimeFigureOut">
              <a:rPr lang="da-DK" smtClean="0"/>
              <a:t>07-05-2024</a:t>
            </a:fld>
            <a:endParaRPr lang="da-DK"/>
          </a:p>
        </p:txBody>
      </p:sp>
      <p:sp>
        <p:nvSpPr>
          <p:cNvPr id="5" name="Footer Placeholder 4"/>
          <p:cNvSpPr>
            <a:spLocks noGrp="1"/>
          </p:cNvSpPr>
          <p:nvPr>
            <p:ph type="ftr" sz="quarter" idx="11"/>
          </p:nvPr>
        </p:nvSpPr>
        <p:spPr>
          <a:xfrm>
            <a:off x="1371600" y="4323845"/>
            <a:ext cx="6400800" cy="365125"/>
          </a:xfrm>
        </p:spPr>
        <p:txBody>
          <a:bodyPr/>
          <a:lstStyle/>
          <a:p>
            <a:endParaRPr lang="da-DK"/>
          </a:p>
        </p:txBody>
      </p:sp>
      <p:sp>
        <p:nvSpPr>
          <p:cNvPr id="6" name="Slide Number Placeholder 5"/>
          <p:cNvSpPr>
            <a:spLocks noGrp="1"/>
          </p:cNvSpPr>
          <p:nvPr>
            <p:ph type="sldNum" sz="quarter" idx="12"/>
          </p:nvPr>
        </p:nvSpPr>
        <p:spPr>
          <a:xfrm>
            <a:off x="8077200" y="1430866"/>
            <a:ext cx="2743200" cy="365125"/>
          </a:xfrm>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2380612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k 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da-DK"/>
              <a:t>Klik for at redigere titeltypografien i masteren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904F8374-DDA3-4289-A3C4-A561B6E67BA2}" type="datetimeFigureOut">
              <a:rPr lang="da-DK" smtClean="0"/>
              <a:t>07-05-2024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2739832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el og billedteks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da-DK"/>
              <a:t>Klik for at redigere titeltypografien i masteren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04F8374-DDA3-4289-A3C4-A561B6E67BA2}" type="datetimeFigureOut">
              <a:rPr lang="da-DK" smtClean="0"/>
              <a:t>07-05-2024</a:t>
            </a:fld>
            <a:endParaRPr lang="da-DK"/>
          </a:p>
        </p:txBody>
      </p:sp>
      <p:sp>
        <p:nvSpPr>
          <p:cNvPr id="6" name="Footer Placeholder 5"/>
          <p:cNvSpPr>
            <a:spLocks noGrp="1"/>
          </p:cNvSpPr>
          <p:nvPr>
            <p:ph type="ftr" sz="quarter" idx="11"/>
          </p:nvPr>
        </p:nvSpPr>
        <p:spPr>
          <a:xfrm>
            <a:off x="685800" y="379941"/>
            <a:ext cx="6991492" cy="365125"/>
          </a:xfrm>
        </p:spPr>
        <p:txBody>
          <a:bodyPr/>
          <a:lstStyle/>
          <a:p>
            <a:endParaRPr lang="da-DK"/>
          </a:p>
        </p:txBody>
      </p:sp>
      <p:sp>
        <p:nvSpPr>
          <p:cNvPr id="7" name="Slide Number Placeholder 6"/>
          <p:cNvSpPr>
            <a:spLocks noGrp="1"/>
          </p:cNvSpPr>
          <p:nvPr>
            <p:ph type="sldNum" sz="quarter" idx="12"/>
          </p:nvPr>
        </p:nvSpPr>
        <p:spPr>
          <a:xfrm>
            <a:off x="10862452" y="381000"/>
            <a:ext cx="643748" cy="365125"/>
          </a:xfrm>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849068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 med billedtekst">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da-DK"/>
              <a:t>Klik for at redigere titeltypografien i masteren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04F8374-DDA3-4289-A3C4-A561B6E67BA2}" type="datetimeFigureOut">
              <a:rPr lang="da-DK" smtClean="0"/>
              <a:t>07-05-2024</a:t>
            </a:fld>
            <a:endParaRPr lang="da-DK"/>
          </a:p>
        </p:txBody>
      </p:sp>
      <p:sp>
        <p:nvSpPr>
          <p:cNvPr id="6" name="Footer Placeholder 5"/>
          <p:cNvSpPr>
            <a:spLocks noGrp="1"/>
          </p:cNvSpPr>
          <p:nvPr>
            <p:ph type="ftr" sz="quarter" idx="11"/>
          </p:nvPr>
        </p:nvSpPr>
        <p:spPr>
          <a:xfrm>
            <a:off x="685800" y="379941"/>
            <a:ext cx="6991492" cy="365125"/>
          </a:xfrm>
        </p:spPr>
        <p:txBody>
          <a:bodyPr/>
          <a:lstStyle/>
          <a:p>
            <a:endParaRPr lang="da-DK"/>
          </a:p>
        </p:txBody>
      </p:sp>
      <p:sp>
        <p:nvSpPr>
          <p:cNvPr id="7" name="Slide Number Placeholder 6"/>
          <p:cNvSpPr>
            <a:spLocks noGrp="1"/>
          </p:cNvSpPr>
          <p:nvPr>
            <p:ph type="sldNum" sz="quarter" idx="12"/>
          </p:nvPr>
        </p:nvSpPr>
        <p:spPr>
          <a:xfrm>
            <a:off x="10862452" y="381000"/>
            <a:ext cx="643748" cy="365125"/>
          </a:xfrm>
        </p:spPr>
        <p:txBody>
          <a:bodyPr/>
          <a:lstStyle/>
          <a:p>
            <a:fld id="{E29EC0B3-397A-4B17-8045-80EB872916EF}" type="slidenum">
              <a:rPr lang="da-DK" smtClean="0"/>
              <a:t>‹nr.›</a:t>
            </a:fld>
            <a:endParaRPr lang="da-DK"/>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73057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vnekort">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da-DK"/>
              <a:t>Klik for at redigere titeltypografien i masteren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04F8374-DDA3-4289-A3C4-A561B6E67BA2}" type="datetimeFigureOut">
              <a:rPr lang="da-DK" smtClean="0"/>
              <a:t>07-05-2024</a:t>
            </a:fld>
            <a:endParaRPr lang="da-DK"/>
          </a:p>
        </p:txBody>
      </p:sp>
      <p:sp>
        <p:nvSpPr>
          <p:cNvPr id="6" name="Footer Placeholder 5"/>
          <p:cNvSpPr>
            <a:spLocks noGrp="1"/>
          </p:cNvSpPr>
          <p:nvPr>
            <p:ph type="ftr" sz="quarter" idx="11"/>
          </p:nvPr>
        </p:nvSpPr>
        <p:spPr>
          <a:xfrm>
            <a:off x="685800" y="378883"/>
            <a:ext cx="6991492" cy="365125"/>
          </a:xfrm>
        </p:spPr>
        <p:txBody>
          <a:bodyPr/>
          <a:lstStyle/>
          <a:p>
            <a:endParaRPr lang="da-DK"/>
          </a:p>
        </p:txBody>
      </p:sp>
      <p:sp>
        <p:nvSpPr>
          <p:cNvPr id="7" name="Slide Number Placeholder 6"/>
          <p:cNvSpPr>
            <a:spLocks noGrp="1"/>
          </p:cNvSpPr>
          <p:nvPr>
            <p:ph type="sldNum" sz="quarter" idx="12"/>
          </p:nvPr>
        </p:nvSpPr>
        <p:spPr>
          <a:xfrm>
            <a:off x="10862452" y="381000"/>
            <a:ext cx="643748" cy="365125"/>
          </a:xfrm>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913292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nner">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da-DK"/>
              <a:t>Klik for at redigere titeltypografien i masteren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3" name="Date Placeholder 2"/>
          <p:cNvSpPr>
            <a:spLocks noGrp="1"/>
          </p:cNvSpPr>
          <p:nvPr>
            <p:ph type="dt" sz="half" idx="10"/>
          </p:nvPr>
        </p:nvSpPr>
        <p:spPr/>
        <p:txBody>
          <a:bodyPr/>
          <a:lstStyle/>
          <a:p>
            <a:fld id="{904F8374-DDA3-4289-A3C4-A561B6E67BA2}" type="datetimeFigureOut">
              <a:rPr lang="da-DK" smtClean="0"/>
              <a:t>07-05-2024</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1150557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onner med billed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da-DK"/>
              <a:t>Klik for at redigere titeltypografien i masteren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3" name="Date Placeholder 2"/>
          <p:cNvSpPr>
            <a:spLocks noGrp="1"/>
          </p:cNvSpPr>
          <p:nvPr>
            <p:ph type="dt" sz="half" idx="10"/>
          </p:nvPr>
        </p:nvSpPr>
        <p:spPr/>
        <p:txBody>
          <a:bodyPr/>
          <a:lstStyle/>
          <a:p>
            <a:fld id="{904F8374-DDA3-4289-A3C4-A561B6E67BA2}" type="datetimeFigureOut">
              <a:rPr lang="da-DK" smtClean="0"/>
              <a:t>07-05-2024</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1940379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904F8374-DDA3-4289-A3C4-A561B6E67BA2}" type="datetimeFigureOut">
              <a:rPr lang="da-DK" smtClean="0"/>
              <a:t>07-05-2024</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699747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Lodret titel og teks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da-DK"/>
              <a:t>Klik for at redigere titeltypografien i masteren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04F8374-DDA3-4289-A3C4-A561B6E67BA2}" type="datetimeFigureOut">
              <a:rPr lang="da-DK" smtClean="0"/>
              <a:t>07-05-2024</a:t>
            </a:fld>
            <a:endParaRPr lang="da-DK"/>
          </a:p>
        </p:txBody>
      </p:sp>
      <p:sp>
        <p:nvSpPr>
          <p:cNvPr id="5" name="Footer Placeholder 4"/>
          <p:cNvSpPr>
            <a:spLocks noGrp="1"/>
          </p:cNvSpPr>
          <p:nvPr>
            <p:ph type="ftr" sz="quarter" idx="11"/>
          </p:nvPr>
        </p:nvSpPr>
        <p:spPr>
          <a:xfrm>
            <a:off x="685800" y="381000"/>
            <a:ext cx="6991492" cy="365125"/>
          </a:xfrm>
        </p:spPr>
        <p:txBody>
          <a:bodyPr/>
          <a:lstStyle/>
          <a:p>
            <a:endParaRPr lang="da-DK"/>
          </a:p>
        </p:txBody>
      </p:sp>
      <p:sp>
        <p:nvSpPr>
          <p:cNvPr id="6" name="Slide Number Placeholder 5"/>
          <p:cNvSpPr>
            <a:spLocks noGrp="1"/>
          </p:cNvSpPr>
          <p:nvPr>
            <p:ph type="sldNum" sz="quarter" idx="12"/>
          </p:nvPr>
        </p:nvSpPr>
        <p:spPr>
          <a:xfrm>
            <a:off x="10862452" y="381000"/>
            <a:ext cx="643748" cy="365125"/>
          </a:xfrm>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3224116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904F8374-DDA3-4289-A3C4-A561B6E67BA2}" type="datetimeFigureOut">
              <a:rPr lang="da-DK" smtClean="0"/>
              <a:t>07-05-2024</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637358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fsnitsoverskrift">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da-DK"/>
              <a:t>Klik for at redigere titeltypografien i masteren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04F8374-DDA3-4289-A3C4-A561B6E67BA2}" type="datetimeFigureOut">
              <a:rPr lang="da-DK" smtClean="0"/>
              <a:t>07-05-2024</a:t>
            </a:fld>
            <a:endParaRPr lang="da-DK"/>
          </a:p>
        </p:txBody>
      </p:sp>
      <p:sp>
        <p:nvSpPr>
          <p:cNvPr id="5" name="Footer Placeholder 4"/>
          <p:cNvSpPr>
            <a:spLocks noGrp="1"/>
          </p:cNvSpPr>
          <p:nvPr>
            <p:ph type="ftr" sz="quarter" idx="11"/>
          </p:nvPr>
        </p:nvSpPr>
        <p:spPr>
          <a:xfrm>
            <a:off x="685800" y="381001"/>
            <a:ext cx="6991492" cy="364065"/>
          </a:xfrm>
        </p:spPr>
        <p:txBody>
          <a:bodyPr/>
          <a:lstStyle/>
          <a:p>
            <a:endParaRPr lang="da-DK"/>
          </a:p>
        </p:txBody>
      </p:sp>
      <p:sp>
        <p:nvSpPr>
          <p:cNvPr id="6" name="Slide Number Placeholder 5"/>
          <p:cNvSpPr>
            <a:spLocks noGrp="1"/>
          </p:cNvSpPr>
          <p:nvPr>
            <p:ph type="sldNum" sz="quarter" idx="12"/>
          </p:nvPr>
        </p:nvSpPr>
        <p:spPr>
          <a:xfrm>
            <a:off x="10862452" y="381000"/>
            <a:ext cx="643748" cy="365125"/>
          </a:xfrm>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3902640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904F8374-DDA3-4289-A3C4-A561B6E67BA2}" type="datetimeFigureOut">
              <a:rPr lang="da-DK" smtClean="0"/>
              <a:t>07-05-2024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627302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da-DK"/>
              <a:t>Klik for at redigere titeltypografien i masteren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Content Placeholder 3"/>
          <p:cNvSpPr>
            <a:spLocks noGrp="1"/>
          </p:cNvSpPr>
          <p:nvPr>
            <p:ph sz="half" idx="2"/>
          </p:nvPr>
        </p:nvSpPr>
        <p:spPr>
          <a:xfrm>
            <a:off x="685800" y="3132666"/>
            <a:ext cx="5311775" cy="3086019"/>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Content Placeholder 5"/>
          <p:cNvSpPr>
            <a:spLocks noGrp="1"/>
          </p:cNvSpPr>
          <p:nvPr>
            <p:ph sz="quarter" idx="4"/>
          </p:nvPr>
        </p:nvSpPr>
        <p:spPr>
          <a:xfrm>
            <a:off x="6172200" y="3132666"/>
            <a:ext cx="5334000" cy="3086019"/>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904F8374-DDA3-4289-A3C4-A561B6E67BA2}" type="datetimeFigureOut">
              <a:rPr lang="da-DK" smtClean="0"/>
              <a:t>07-05-2024</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254351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Date Placeholder 2"/>
          <p:cNvSpPr>
            <a:spLocks noGrp="1"/>
          </p:cNvSpPr>
          <p:nvPr>
            <p:ph type="dt" sz="half" idx="10"/>
          </p:nvPr>
        </p:nvSpPr>
        <p:spPr/>
        <p:txBody>
          <a:bodyPr/>
          <a:lstStyle/>
          <a:p>
            <a:fld id="{904F8374-DDA3-4289-A3C4-A561B6E67BA2}" type="datetimeFigureOut">
              <a:rPr lang="da-DK" smtClean="0"/>
              <a:t>07-05-2024</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541780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4F8374-DDA3-4289-A3C4-A561B6E67BA2}" type="datetimeFigureOut">
              <a:rPr lang="da-DK" smtClean="0"/>
              <a:t>07-05-2024</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1131255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da-DK"/>
              <a:t>Klik for at redigere titeltypografien i masteren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904F8374-DDA3-4289-A3C4-A561B6E67BA2}" type="datetimeFigureOut">
              <a:rPr lang="da-DK" smtClean="0"/>
              <a:t>07-05-2024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3334954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da-DK"/>
              <a:t>Klik for at redigere titeltypografien i masteren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904F8374-DDA3-4289-A3C4-A561B6E67BA2}" type="datetimeFigureOut">
              <a:rPr lang="da-DK" smtClean="0"/>
              <a:t>07-05-2024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3955696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da-DK"/>
              <a:t>Klik for at redigere titeltypografien i masteren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04F8374-DDA3-4289-A3C4-A561B6E67BA2}" type="datetimeFigureOut">
              <a:rPr lang="da-DK" smtClean="0"/>
              <a:t>07-05-2024</a:t>
            </a:fld>
            <a:endParaRPr lang="da-DK"/>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29EC0B3-397A-4B17-8045-80EB872916EF}" type="slidenum">
              <a:rPr lang="da-DK" smtClean="0"/>
              <a:t>‹nr.›</a:t>
            </a:fld>
            <a:endParaRPr lang="da-DK"/>
          </a:p>
        </p:txBody>
      </p:sp>
    </p:spTree>
    <p:extLst>
      <p:ext uri="{BB962C8B-B14F-4D97-AF65-F5344CB8AC3E}">
        <p14:creationId xmlns:p14="http://schemas.microsoft.com/office/powerpoint/2010/main" val="415474217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B43F05-81BF-FA2C-223A-9060D4201D56}"/>
              </a:ext>
            </a:extLst>
          </p:cNvPr>
          <p:cNvSpPr>
            <a:spLocks noGrp="1"/>
          </p:cNvSpPr>
          <p:nvPr>
            <p:ph type="ctrTitle"/>
          </p:nvPr>
        </p:nvSpPr>
        <p:spPr/>
        <p:txBody>
          <a:bodyPr/>
          <a:lstStyle/>
          <a:p>
            <a:r>
              <a:rPr lang="da-DK"/>
              <a:t>CateringPlatform</a:t>
            </a:r>
          </a:p>
        </p:txBody>
      </p:sp>
      <p:sp>
        <p:nvSpPr>
          <p:cNvPr id="3" name="Undertitel 2">
            <a:extLst>
              <a:ext uri="{FF2B5EF4-FFF2-40B4-BE49-F238E27FC236}">
                <a16:creationId xmlns:a16="http://schemas.microsoft.com/office/drawing/2014/main" id="{5EAAB1A3-D312-7244-7258-CB030B222125}"/>
              </a:ext>
            </a:extLst>
          </p:cNvPr>
          <p:cNvSpPr>
            <a:spLocks noGrp="1"/>
          </p:cNvSpPr>
          <p:nvPr>
            <p:ph type="subTitle" idx="1"/>
          </p:nvPr>
        </p:nvSpPr>
        <p:spPr/>
        <p:txBody>
          <a:bodyPr/>
          <a:lstStyle/>
          <a:p>
            <a:r>
              <a:rPr lang="da-DK" dirty="0"/>
              <a:t>Benjamin Elif Larsen</a:t>
            </a:r>
          </a:p>
        </p:txBody>
      </p:sp>
    </p:spTree>
    <p:extLst>
      <p:ext uri="{BB962C8B-B14F-4D97-AF65-F5344CB8AC3E}">
        <p14:creationId xmlns:p14="http://schemas.microsoft.com/office/powerpoint/2010/main" val="952994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Demo</a:t>
            </a:r>
          </a:p>
        </p:txBody>
      </p:sp>
    </p:spTree>
    <p:extLst>
      <p:ext uri="{BB962C8B-B14F-4D97-AF65-F5344CB8AC3E}">
        <p14:creationId xmlns:p14="http://schemas.microsoft.com/office/powerpoint/2010/main" val="4041610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Domain Driven Design</a:t>
            </a:r>
          </a:p>
        </p:txBody>
      </p:sp>
    </p:spTree>
    <p:extLst>
      <p:ext uri="{BB962C8B-B14F-4D97-AF65-F5344CB8AC3E}">
        <p14:creationId xmlns:p14="http://schemas.microsoft.com/office/powerpoint/2010/main" val="546680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44FA41-7639-5CB5-9FCA-41B95901E250}"/>
              </a:ext>
            </a:extLst>
          </p:cNvPr>
          <p:cNvSpPr>
            <a:spLocks noGrp="1"/>
          </p:cNvSpPr>
          <p:nvPr>
            <p:ph type="title"/>
          </p:nvPr>
        </p:nvSpPr>
        <p:spPr/>
        <p:txBody>
          <a:bodyPr/>
          <a:lstStyle/>
          <a:p>
            <a:r>
              <a:rPr lang="da-DK" dirty="0"/>
              <a:t>Domain Driven Design</a:t>
            </a:r>
          </a:p>
        </p:txBody>
      </p:sp>
      <p:sp>
        <p:nvSpPr>
          <p:cNvPr id="3" name="Pladsholder til indhold 2">
            <a:extLst>
              <a:ext uri="{FF2B5EF4-FFF2-40B4-BE49-F238E27FC236}">
                <a16:creationId xmlns:a16="http://schemas.microsoft.com/office/drawing/2014/main" id="{55AE5268-ACD0-3AE3-BBE1-F098D71C0741}"/>
              </a:ext>
            </a:extLst>
          </p:cNvPr>
          <p:cNvSpPr>
            <a:spLocks noGrp="1"/>
          </p:cNvSpPr>
          <p:nvPr>
            <p:ph idx="1"/>
          </p:nvPr>
        </p:nvSpPr>
        <p:spPr/>
        <p:txBody>
          <a:bodyPr/>
          <a:lstStyle/>
          <a:p>
            <a:r>
              <a:rPr lang="da-DK" dirty="0"/>
              <a:t>Arkitektur</a:t>
            </a:r>
          </a:p>
          <a:p>
            <a:r>
              <a:rPr lang="da-DK" dirty="0"/>
              <a:t>Fokus på domæner</a:t>
            </a:r>
          </a:p>
          <a:p>
            <a:r>
              <a:rPr lang="da-DK" dirty="0"/>
              <a:t>Forretningslogik i modellerne</a:t>
            </a:r>
          </a:p>
          <a:p>
            <a:r>
              <a:rPr lang="da-DK" dirty="0"/>
              <a:t>Allestedsnærværende sprog</a:t>
            </a:r>
          </a:p>
          <a:p>
            <a:endParaRPr lang="da-DK" dirty="0"/>
          </a:p>
        </p:txBody>
      </p:sp>
    </p:spTree>
    <p:extLst>
      <p:ext uri="{BB962C8B-B14F-4D97-AF65-F5344CB8AC3E}">
        <p14:creationId xmlns:p14="http://schemas.microsoft.com/office/powerpoint/2010/main" val="999421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44FA41-7639-5CB5-9FCA-41B95901E250}"/>
              </a:ext>
            </a:extLst>
          </p:cNvPr>
          <p:cNvSpPr>
            <a:spLocks noGrp="1"/>
          </p:cNvSpPr>
          <p:nvPr>
            <p:ph type="title"/>
          </p:nvPr>
        </p:nvSpPr>
        <p:spPr/>
        <p:txBody>
          <a:bodyPr/>
          <a:lstStyle/>
          <a:p>
            <a:r>
              <a:rPr lang="da-DK" dirty="0"/>
              <a:t>Domain Driven Design - Aggregat</a:t>
            </a:r>
          </a:p>
        </p:txBody>
      </p:sp>
      <p:sp>
        <p:nvSpPr>
          <p:cNvPr id="3" name="Pladsholder til indhold 2">
            <a:extLst>
              <a:ext uri="{FF2B5EF4-FFF2-40B4-BE49-F238E27FC236}">
                <a16:creationId xmlns:a16="http://schemas.microsoft.com/office/drawing/2014/main" id="{55AE5268-ACD0-3AE3-BBE1-F098D71C0741}"/>
              </a:ext>
            </a:extLst>
          </p:cNvPr>
          <p:cNvSpPr>
            <a:spLocks noGrp="1"/>
          </p:cNvSpPr>
          <p:nvPr>
            <p:ph sz="half" idx="1"/>
          </p:nvPr>
        </p:nvSpPr>
        <p:spPr/>
        <p:txBody>
          <a:bodyPr/>
          <a:lstStyle/>
          <a:p>
            <a:r>
              <a:rPr lang="da-DK" dirty="0"/>
              <a:t>Samling af objekter </a:t>
            </a:r>
          </a:p>
          <a:p>
            <a:r>
              <a:rPr lang="da-DK" dirty="0"/>
              <a:t>Har en rod</a:t>
            </a:r>
          </a:p>
          <a:p>
            <a:r>
              <a:rPr lang="da-DK" dirty="0"/>
              <a:t>Andre aggregater og deres objekter kan kun refererer til roden</a:t>
            </a:r>
          </a:p>
          <a:p>
            <a:r>
              <a:rPr lang="da-DK" dirty="0"/>
              <a:t>Alle ændringer foregår igennem roden</a:t>
            </a:r>
          </a:p>
          <a:p>
            <a:r>
              <a:rPr lang="da-DK" dirty="0"/>
              <a:t>Søgning foregår via roden</a:t>
            </a:r>
          </a:p>
        </p:txBody>
      </p:sp>
      <p:sp>
        <p:nvSpPr>
          <p:cNvPr id="4" name="Pladsholder til indhold 3">
            <a:extLst>
              <a:ext uri="{FF2B5EF4-FFF2-40B4-BE49-F238E27FC236}">
                <a16:creationId xmlns:a16="http://schemas.microsoft.com/office/drawing/2014/main" id="{6BA43CF8-57B3-4A0A-879C-0FD7745D1924}"/>
              </a:ext>
            </a:extLst>
          </p:cNvPr>
          <p:cNvSpPr>
            <a:spLocks noGrp="1"/>
          </p:cNvSpPr>
          <p:nvPr>
            <p:ph sz="half" idx="2"/>
          </p:nvPr>
        </p:nvSpPr>
        <p:spPr/>
        <p:txBody>
          <a:bodyPr/>
          <a:lstStyle/>
          <a:p>
            <a:r>
              <a:rPr lang="da-DK" dirty="0" err="1">
                <a:solidFill>
                  <a:srgbClr val="000000"/>
                </a:solidFill>
                <a:latin typeface="Cascadia Mono" panose="020B0609020000020004" pitchFamily="49" charset="0"/>
              </a:rPr>
              <a:t>IAggregateRoot:Interface</a:t>
            </a:r>
            <a:endParaRPr lang="da-DK" dirty="0">
              <a:solidFill>
                <a:srgbClr val="000000"/>
              </a:solidFill>
              <a:latin typeface="Cascadia Mono" panose="020B0609020000020004" pitchFamily="49" charset="0"/>
            </a:endParaRPr>
          </a:p>
          <a:p>
            <a:r>
              <a:rPr lang="da-DK" dirty="0" err="1">
                <a:solidFill>
                  <a:srgbClr val="000000"/>
                </a:solidFill>
                <a:latin typeface="Cascadia Mono" panose="020B0609020000020004" pitchFamily="49" charset="0"/>
              </a:rPr>
              <a:t>ReferenceId:Record</a:t>
            </a:r>
            <a:endParaRPr lang="da-DK" dirty="0">
              <a:solidFill>
                <a:srgbClr val="000000"/>
              </a:solidFill>
              <a:latin typeface="Cascadia Mono" panose="020B0609020000020004" pitchFamily="49" charset="0"/>
            </a:endParaRPr>
          </a:p>
          <a:p>
            <a:endParaRPr lang="da-DK" dirty="0"/>
          </a:p>
        </p:txBody>
      </p:sp>
    </p:spTree>
    <p:extLst>
      <p:ext uri="{BB962C8B-B14F-4D97-AF65-F5344CB8AC3E}">
        <p14:creationId xmlns:p14="http://schemas.microsoft.com/office/powerpoint/2010/main" val="1920184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44FA41-7639-5CB5-9FCA-41B95901E250}"/>
              </a:ext>
            </a:extLst>
          </p:cNvPr>
          <p:cNvSpPr>
            <a:spLocks noGrp="1"/>
          </p:cNvSpPr>
          <p:nvPr>
            <p:ph type="title"/>
          </p:nvPr>
        </p:nvSpPr>
        <p:spPr/>
        <p:txBody>
          <a:bodyPr/>
          <a:lstStyle/>
          <a:p>
            <a:r>
              <a:rPr lang="da-DK" dirty="0"/>
              <a:t>Domain Driven Design –   Value Objekt</a:t>
            </a:r>
          </a:p>
        </p:txBody>
      </p:sp>
      <p:sp>
        <p:nvSpPr>
          <p:cNvPr id="3" name="Pladsholder til indhold 2">
            <a:extLst>
              <a:ext uri="{FF2B5EF4-FFF2-40B4-BE49-F238E27FC236}">
                <a16:creationId xmlns:a16="http://schemas.microsoft.com/office/drawing/2014/main" id="{55AE5268-ACD0-3AE3-BBE1-F098D71C0741}"/>
              </a:ext>
            </a:extLst>
          </p:cNvPr>
          <p:cNvSpPr>
            <a:spLocks noGrp="1"/>
          </p:cNvSpPr>
          <p:nvPr>
            <p:ph sz="half" idx="1"/>
          </p:nvPr>
        </p:nvSpPr>
        <p:spPr/>
        <p:txBody>
          <a:bodyPr/>
          <a:lstStyle/>
          <a:p>
            <a:r>
              <a:rPr lang="da-DK" dirty="0"/>
              <a:t>Objekter som ikke er reference objekter</a:t>
            </a:r>
          </a:p>
          <a:p>
            <a:r>
              <a:rPr lang="da-DK" dirty="0"/>
              <a:t>Kun værdierne er vigtige</a:t>
            </a:r>
          </a:p>
          <a:p>
            <a:r>
              <a:rPr lang="da-DK" dirty="0"/>
              <a:t>Uforanderlig</a:t>
            </a:r>
          </a:p>
        </p:txBody>
      </p:sp>
      <p:sp>
        <p:nvSpPr>
          <p:cNvPr id="4" name="Pladsholder til indhold 3">
            <a:extLst>
              <a:ext uri="{FF2B5EF4-FFF2-40B4-BE49-F238E27FC236}">
                <a16:creationId xmlns:a16="http://schemas.microsoft.com/office/drawing/2014/main" id="{6BA43CF8-57B3-4A0A-879C-0FD7745D1924}"/>
              </a:ext>
            </a:extLst>
          </p:cNvPr>
          <p:cNvSpPr>
            <a:spLocks noGrp="1"/>
          </p:cNvSpPr>
          <p:nvPr>
            <p:ph sz="half" idx="2"/>
          </p:nvPr>
        </p:nvSpPr>
        <p:spPr/>
        <p:txBody>
          <a:bodyPr>
            <a:normAutofit/>
          </a:bodyPr>
          <a:lstStyle/>
          <a:p>
            <a:r>
              <a:rPr lang="da-DK" dirty="0" err="1">
                <a:solidFill>
                  <a:srgbClr val="000000"/>
                </a:solidFill>
                <a:latin typeface="Cascadia Mono" panose="020B0609020000020004" pitchFamily="49" charset="0"/>
              </a:rPr>
              <a:t>ValueObject:Record</a:t>
            </a:r>
            <a:endParaRPr lang="da-DK" dirty="0"/>
          </a:p>
        </p:txBody>
      </p:sp>
    </p:spTree>
    <p:extLst>
      <p:ext uri="{BB962C8B-B14F-4D97-AF65-F5344CB8AC3E}">
        <p14:creationId xmlns:p14="http://schemas.microsoft.com/office/powerpoint/2010/main" val="1840209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44FA41-7639-5CB5-9FCA-41B95901E250}"/>
              </a:ext>
            </a:extLst>
          </p:cNvPr>
          <p:cNvSpPr>
            <a:spLocks noGrp="1"/>
          </p:cNvSpPr>
          <p:nvPr>
            <p:ph type="title"/>
          </p:nvPr>
        </p:nvSpPr>
        <p:spPr/>
        <p:txBody>
          <a:bodyPr/>
          <a:lstStyle/>
          <a:p>
            <a:r>
              <a:rPr lang="da-DK" dirty="0"/>
              <a:t>Domain Driven Design – </a:t>
            </a:r>
            <a:r>
              <a:rPr lang="da-DK" dirty="0" err="1"/>
              <a:t>Bounded</a:t>
            </a:r>
            <a:r>
              <a:rPr lang="da-DK" dirty="0"/>
              <a:t> </a:t>
            </a:r>
            <a:r>
              <a:rPr lang="da-DK" dirty="0" err="1"/>
              <a:t>Context</a:t>
            </a:r>
            <a:endParaRPr lang="da-DK" dirty="0"/>
          </a:p>
        </p:txBody>
      </p:sp>
      <p:sp>
        <p:nvSpPr>
          <p:cNvPr id="9" name="Pladsholder til tekst 8">
            <a:extLst>
              <a:ext uri="{FF2B5EF4-FFF2-40B4-BE49-F238E27FC236}">
                <a16:creationId xmlns:a16="http://schemas.microsoft.com/office/drawing/2014/main" id="{8CD27D15-F433-31E6-177B-EE7D35E5646B}"/>
              </a:ext>
            </a:extLst>
          </p:cNvPr>
          <p:cNvSpPr>
            <a:spLocks noGrp="1"/>
          </p:cNvSpPr>
          <p:nvPr>
            <p:ph type="body" idx="1"/>
          </p:nvPr>
        </p:nvSpPr>
        <p:spPr/>
        <p:txBody>
          <a:bodyPr/>
          <a:lstStyle/>
          <a:p>
            <a:pPr algn="ctr"/>
            <a:r>
              <a:rPr lang="da-DK" dirty="0"/>
              <a:t>User</a:t>
            </a:r>
          </a:p>
        </p:txBody>
      </p:sp>
      <p:sp>
        <p:nvSpPr>
          <p:cNvPr id="11" name="Pladsholder til tekst 10">
            <a:extLst>
              <a:ext uri="{FF2B5EF4-FFF2-40B4-BE49-F238E27FC236}">
                <a16:creationId xmlns:a16="http://schemas.microsoft.com/office/drawing/2014/main" id="{14554AD5-EA8E-D605-0809-108E611B2BEF}"/>
              </a:ext>
            </a:extLst>
          </p:cNvPr>
          <p:cNvSpPr>
            <a:spLocks noGrp="1"/>
          </p:cNvSpPr>
          <p:nvPr>
            <p:ph type="body" sz="quarter" idx="3"/>
          </p:nvPr>
        </p:nvSpPr>
        <p:spPr/>
        <p:txBody>
          <a:bodyPr/>
          <a:lstStyle/>
          <a:p>
            <a:pPr algn="ctr"/>
            <a:r>
              <a:rPr lang="da-DK" dirty="0"/>
              <a:t>Catering</a:t>
            </a:r>
          </a:p>
        </p:txBody>
      </p:sp>
      <p:pic>
        <p:nvPicPr>
          <p:cNvPr id="6" name="Billede 5">
            <a:extLst>
              <a:ext uri="{FF2B5EF4-FFF2-40B4-BE49-F238E27FC236}">
                <a16:creationId xmlns:a16="http://schemas.microsoft.com/office/drawing/2014/main" id="{125A1F25-01B0-C0A5-288F-9106BAD68F5F}"/>
              </a:ext>
            </a:extLst>
          </p:cNvPr>
          <p:cNvPicPr>
            <a:picLocks noChangeAspect="1"/>
          </p:cNvPicPr>
          <p:nvPr/>
        </p:nvPicPr>
        <p:blipFill rotWithShape="1">
          <a:blip r:embed="rId3">
            <a:extLst>
              <a:ext uri="{28A0092B-C50C-407E-A947-70E740481C1C}">
                <a14:useLocalDpi xmlns:a14="http://schemas.microsoft.com/office/drawing/2010/main" val="0"/>
              </a:ext>
            </a:extLst>
          </a:blip>
          <a:srcRect l="33944" r="43745" b="60746"/>
          <a:stretch/>
        </p:blipFill>
        <p:spPr>
          <a:xfrm>
            <a:off x="2417536" y="3429000"/>
            <a:ext cx="1990531" cy="2506702"/>
          </a:xfrm>
          <a:prstGeom prst="rect">
            <a:avLst/>
          </a:prstGeom>
        </p:spPr>
      </p:pic>
      <p:pic>
        <p:nvPicPr>
          <p:cNvPr id="8" name="Billede 7">
            <a:extLst>
              <a:ext uri="{FF2B5EF4-FFF2-40B4-BE49-F238E27FC236}">
                <a16:creationId xmlns:a16="http://schemas.microsoft.com/office/drawing/2014/main" id="{582A40D8-C014-360C-D41B-E148BDAB2608}"/>
              </a:ext>
            </a:extLst>
          </p:cNvPr>
          <p:cNvPicPr>
            <a:picLocks noChangeAspect="1"/>
          </p:cNvPicPr>
          <p:nvPr/>
        </p:nvPicPr>
        <p:blipFill rotWithShape="1">
          <a:blip r:embed="rId3">
            <a:extLst>
              <a:ext uri="{28A0092B-C50C-407E-A947-70E740481C1C}">
                <a14:useLocalDpi xmlns:a14="http://schemas.microsoft.com/office/drawing/2010/main" val="0"/>
              </a:ext>
            </a:extLst>
          </a:blip>
          <a:srcRect l="25459" t="63600" r="56168" b="11146"/>
          <a:stretch/>
        </p:blipFill>
        <p:spPr>
          <a:xfrm>
            <a:off x="8073312" y="3429000"/>
            <a:ext cx="1760375" cy="1731878"/>
          </a:xfrm>
          <a:prstGeom prst="rect">
            <a:avLst/>
          </a:prstGeom>
        </p:spPr>
      </p:pic>
      <p:pic>
        <p:nvPicPr>
          <p:cNvPr id="14" name="Billede 13">
            <a:extLst>
              <a:ext uri="{FF2B5EF4-FFF2-40B4-BE49-F238E27FC236}">
                <a16:creationId xmlns:a16="http://schemas.microsoft.com/office/drawing/2014/main" id="{48964D9A-3568-05BA-7614-1FB93E695559}"/>
              </a:ext>
            </a:extLst>
          </p:cNvPr>
          <p:cNvPicPr>
            <a:picLocks noChangeAspect="1"/>
          </p:cNvPicPr>
          <p:nvPr/>
        </p:nvPicPr>
        <p:blipFill rotWithShape="1">
          <a:blip r:embed="rId3">
            <a:extLst>
              <a:ext uri="{28A0092B-C50C-407E-A947-70E740481C1C}">
                <a14:useLocalDpi xmlns:a14="http://schemas.microsoft.com/office/drawing/2010/main" val="0"/>
              </a:ext>
            </a:extLst>
          </a:blip>
          <a:srcRect l="61036" t="45516" r="24948" b="45872"/>
          <a:stretch/>
        </p:blipFill>
        <p:spPr>
          <a:xfrm>
            <a:off x="5569177" y="3999664"/>
            <a:ext cx="1343025" cy="590550"/>
          </a:xfrm>
          <a:prstGeom prst="rect">
            <a:avLst/>
          </a:prstGeom>
        </p:spPr>
      </p:pic>
    </p:spTree>
    <p:extLst>
      <p:ext uri="{BB962C8B-B14F-4D97-AF65-F5344CB8AC3E}">
        <p14:creationId xmlns:p14="http://schemas.microsoft.com/office/powerpoint/2010/main" val="1578549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A30F0-305C-D794-D26F-5C32E662E3C8}"/>
              </a:ext>
            </a:extLst>
          </p:cNvPr>
          <p:cNvSpPr>
            <a:spLocks noGrp="1"/>
          </p:cNvSpPr>
          <p:nvPr>
            <p:ph type="title"/>
          </p:nvPr>
        </p:nvSpPr>
        <p:spPr/>
        <p:txBody>
          <a:bodyPr/>
          <a:lstStyle/>
          <a:p>
            <a:r>
              <a:rPr lang="da-DK" dirty="0"/>
              <a:t>Domain Driven Design - Begrænsninger</a:t>
            </a:r>
          </a:p>
        </p:txBody>
      </p:sp>
      <p:sp>
        <p:nvSpPr>
          <p:cNvPr id="7" name="Pladsholder til indhold 6">
            <a:extLst>
              <a:ext uri="{FF2B5EF4-FFF2-40B4-BE49-F238E27FC236}">
                <a16:creationId xmlns:a16="http://schemas.microsoft.com/office/drawing/2014/main" id="{B3670039-E788-1E60-EDD0-AE2F517F1BFC}"/>
              </a:ext>
            </a:extLst>
          </p:cNvPr>
          <p:cNvSpPr>
            <a:spLocks noGrp="1"/>
          </p:cNvSpPr>
          <p:nvPr>
            <p:ph idx="1"/>
          </p:nvPr>
        </p:nvSpPr>
        <p:spPr/>
        <p:txBody>
          <a:bodyPr/>
          <a:lstStyle/>
          <a:p>
            <a:r>
              <a:rPr lang="da-DK" dirty="0"/>
              <a:t>Tungt</a:t>
            </a:r>
          </a:p>
          <a:p>
            <a:r>
              <a:rPr lang="da-DK" dirty="0"/>
              <a:t>Kræver domæne eksperter</a:t>
            </a:r>
          </a:p>
          <a:p>
            <a:r>
              <a:rPr lang="da-DK" dirty="0"/>
              <a:t>Kan tage lang tid at implementere</a:t>
            </a:r>
          </a:p>
          <a:p>
            <a:r>
              <a:rPr lang="da-DK" dirty="0"/>
              <a:t>Data duplikering</a:t>
            </a:r>
          </a:p>
        </p:txBody>
      </p:sp>
    </p:spTree>
    <p:extLst>
      <p:ext uri="{BB962C8B-B14F-4D97-AF65-F5344CB8AC3E}">
        <p14:creationId xmlns:p14="http://schemas.microsoft.com/office/powerpoint/2010/main" val="3572238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err="1"/>
              <a:t>RabbitMQ</a:t>
            </a:r>
            <a:endParaRPr lang="da-DK" dirty="0"/>
          </a:p>
        </p:txBody>
      </p:sp>
    </p:spTree>
    <p:extLst>
      <p:ext uri="{BB962C8B-B14F-4D97-AF65-F5344CB8AC3E}">
        <p14:creationId xmlns:p14="http://schemas.microsoft.com/office/powerpoint/2010/main" val="2479043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A30F0-305C-D794-D26F-5C32E662E3C8}"/>
              </a:ext>
            </a:extLst>
          </p:cNvPr>
          <p:cNvSpPr>
            <a:spLocks noGrp="1"/>
          </p:cNvSpPr>
          <p:nvPr>
            <p:ph type="title"/>
          </p:nvPr>
        </p:nvSpPr>
        <p:spPr/>
        <p:txBody>
          <a:bodyPr/>
          <a:lstStyle/>
          <a:p>
            <a:endParaRPr lang="da-DK" dirty="0"/>
          </a:p>
        </p:txBody>
      </p:sp>
      <p:sp>
        <p:nvSpPr>
          <p:cNvPr id="7" name="Pladsholder til indhold 6">
            <a:extLst>
              <a:ext uri="{FF2B5EF4-FFF2-40B4-BE49-F238E27FC236}">
                <a16:creationId xmlns:a16="http://schemas.microsoft.com/office/drawing/2014/main" id="{B3670039-E788-1E60-EDD0-AE2F517F1BFC}"/>
              </a:ext>
            </a:extLst>
          </p:cNvPr>
          <p:cNvSpPr>
            <a:spLocks noGrp="1"/>
          </p:cNvSpPr>
          <p:nvPr>
            <p:ph idx="1"/>
          </p:nvPr>
        </p:nvSpPr>
        <p:spPr/>
        <p:txBody>
          <a:bodyPr/>
          <a:lstStyle/>
          <a:p>
            <a:endParaRPr lang="da-DK" dirty="0"/>
          </a:p>
          <a:p>
            <a:endParaRPr lang="da-DK" dirty="0"/>
          </a:p>
          <a:p>
            <a:endParaRPr lang="da-DK" dirty="0"/>
          </a:p>
        </p:txBody>
      </p:sp>
    </p:spTree>
    <p:extLst>
      <p:ext uri="{BB962C8B-B14F-4D97-AF65-F5344CB8AC3E}">
        <p14:creationId xmlns:p14="http://schemas.microsoft.com/office/powerpoint/2010/main" val="3755726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Command Query </a:t>
            </a:r>
            <a:r>
              <a:rPr lang="da-DK" dirty="0" err="1"/>
              <a:t>Responsilibty</a:t>
            </a:r>
            <a:r>
              <a:rPr lang="da-DK" dirty="0"/>
              <a:t> Segregation</a:t>
            </a:r>
          </a:p>
        </p:txBody>
      </p:sp>
    </p:spTree>
    <p:extLst>
      <p:ext uri="{BB962C8B-B14F-4D97-AF65-F5344CB8AC3E}">
        <p14:creationId xmlns:p14="http://schemas.microsoft.com/office/powerpoint/2010/main" val="1359063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6701C3-D904-952B-5ED3-B676A99CE077}"/>
              </a:ext>
            </a:extLst>
          </p:cNvPr>
          <p:cNvSpPr>
            <a:spLocks noGrp="1"/>
          </p:cNvSpPr>
          <p:nvPr>
            <p:ph type="title"/>
          </p:nvPr>
        </p:nvSpPr>
        <p:spPr/>
        <p:txBody>
          <a:bodyPr/>
          <a:lstStyle/>
          <a:p>
            <a:r>
              <a:rPr lang="da-DK" dirty="0"/>
              <a:t>Agenda	</a:t>
            </a:r>
          </a:p>
        </p:txBody>
      </p:sp>
      <p:sp>
        <p:nvSpPr>
          <p:cNvPr id="6" name="Pladsholder til tekst 5">
            <a:extLst>
              <a:ext uri="{FF2B5EF4-FFF2-40B4-BE49-F238E27FC236}">
                <a16:creationId xmlns:a16="http://schemas.microsoft.com/office/drawing/2014/main" id="{9862A6A7-65AF-A3EE-D155-4F89406DD00C}"/>
              </a:ext>
            </a:extLst>
          </p:cNvPr>
          <p:cNvSpPr>
            <a:spLocks noGrp="1"/>
          </p:cNvSpPr>
          <p:nvPr>
            <p:ph type="body" idx="1"/>
          </p:nvPr>
        </p:nvSpPr>
        <p:spPr/>
        <p:txBody>
          <a:bodyPr/>
          <a:lstStyle/>
          <a:p>
            <a:r>
              <a:rPr lang="da-DK" dirty="0"/>
              <a:t>Første Del</a:t>
            </a:r>
          </a:p>
        </p:txBody>
      </p:sp>
      <p:sp>
        <p:nvSpPr>
          <p:cNvPr id="4" name="Pladsholder til indhold 3">
            <a:extLst>
              <a:ext uri="{FF2B5EF4-FFF2-40B4-BE49-F238E27FC236}">
                <a16:creationId xmlns:a16="http://schemas.microsoft.com/office/drawing/2014/main" id="{1B45E29F-C4F1-480E-5FAC-2A1EED74552B}"/>
              </a:ext>
            </a:extLst>
          </p:cNvPr>
          <p:cNvSpPr>
            <a:spLocks noGrp="1"/>
          </p:cNvSpPr>
          <p:nvPr>
            <p:ph sz="half" idx="2"/>
          </p:nvPr>
        </p:nvSpPr>
        <p:spPr/>
        <p:txBody>
          <a:bodyPr>
            <a:normAutofit fontScale="92500" lnSpcReduction="10000"/>
          </a:bodyPr>
          <a:lstStyle/>
          <a:p>
            <a:r>
              <a:rPr lang="da-DK" dirty="0"/>
              <a:t>Case</a:t>
            </a:r>
          </a:p>
          <a:p>
            <a:r>
              <a:rPr lang="da-DK" dirty="0"/>
              <a:t>Løsning</a:t>
            </a:r>
          </a:p>
          <a:p>
            <a:r>
              <a:rPr lang="da-DK" dirty="0"/>
              <a:t>Demo</a:t>
            </a:r>
          </a:p>
          <a:p>
            <a:r>
              <a:rPr lang="da-DK" dirty="0"/>
              <a:t>Domain Driven Design</a:t>
            </a:r>
          </a:p>
          <a:p>
            <a:r>
              <a:rPr lang="da-DK" dirty="0" err="1"/>
              <a:t>RabbitMQ</a:t>
            </a:r>
            <a:endParaRPr lang="da-DK" dirty="0"/>
          </a:p>
          <a:p>
            <a:r>
              <a:rPr lang="da-DK" dirty="0"/>
              <a:t>CQRS</a:t>
            </a:r>
          </a:p>
          <a:p>
            <a:r>
              <a:rPr lang="da-DK" dirty="0"/>
              <a:t>Logning</a:t>
            </a:r>
          </a:p>
          <a:p>
            <a:r>
              <a:rPr lang="da-DK" dirty="0"/>
              <a:t>Konklusion</a:t>
            </a:r>
          </a:p>
        </p:txBody>
      </p:sp>
      <p:sp>
        <p:nvSpPr>
          <p:cNvPr id="7" name="Pladsholder til tekst 6">
            <a:extLst>
              <a:ext uri="{FF2B5EF4-FFF2-40B4-BE49-F238E27FC236}">
                <a16:creationId xmlns:a16="http://schemas.microsoft.com/office/drawing/2014/main" id="{D223F7D6-A3E1-4A87-1531-EE6F797584FF}"/>
              </a:ext>
            </a:extLst>
          </p:cNvPr>
          <p:cNvSpPr>
            <a:spLocks noGrp="1"/>
          </p:cNvSpPr>
          <p:nvPr>
            <p:ph type="body" sz="quarter" idx="3"/>
          </p:nvPr>
        </p:nvSpPr>
        <p:spPr/>
        <p:txBody>
          <a:bodyPr/>
          <a:lstStyle/>
          <a:p>
            <a:r>
              <a:rPr lang="da-DK" dirty="0"/>
              <a:t>Anden Del</a:t>
            </a:r>
          </a:p>
        </p:txBody>
      </p:sp>
      <p:sp>
        <p:nvSpPr>
          <p:cNvPr id="5" name="Pladsholder til indhold 4">
            <a:extLst>
              <a:ext uri="{FF2B5EF4-FFF2-40B4-BE49-F238E27FC236}">
                <a16:creationId xmlns:a16="http://schemas.microsoft.com/office/drawing/2014/main" id="{ACEED9D0-D427-8A0D-3E47-4B436B8D1CF4}"/>
              </a:ext>
            </a:extLst>
          </p:cNvPr>
          <p:cNvSpPr>
            <a:spLocks noGrp="1"/>
          </p:cNvSpPr>
          <p:nvPr>
            <p:ph sz="quarter" idx="4"/>
          </p:nvPr>
        </p:nvSpPr>
        <p:spPr/>
        <p:txBody>
          <a:bodyPr>
            <a:normAutofit fontScale="92500" lnSpcReduction="10000"/>
          </a:bodyPr>
          <a:lstStyle/>
          <a:p>
            <a:r>
              <a:rPr lang="da-DK" dirty="0"/>
              <a:t>Selvvalgt Emne</a:t>
            </a:r>
          </a:p>
          <a:p>
            <a:r>
              <a:rPr lang="da-DK" dirty="0"/>
              <a:t>Kafka</a:t>
            </a:r>
          </a:p>
          <a:p>
            <a:r>
              <a:rPr lang="da-DK" dirty="0"/>
              <a:t>Demo</a:t>
            </a:r>
          </a:p>
          <a:p>
            <a:r>
              <a:rPr lang="da-DK" dirty="0"/>
              <a:t>Kafka i forhold til </a:t>
            </a:r>
            <a:r>
              <a:rPr lang="da-DK" dirty="0" err="1"/>
              <a:t>RabbitMQ</a:t>
            </a:r>
            <a:endParaRPr lang="da-DK" dirty="0"/>
          </a:p>
        </p:txBody>
      </p:sp>
    </p:spTree>
    <p:extLst>
      <p:ext uri="{BB962C8B-B14F-4D97-AF65-F5344CB8AC3E}">
        <p14:creationId xmlns:p14="http://schemas.microsoft.com/office/powerpoint/2010/main" val="765036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Logning</a:t>
            </a:r>
          </a:p>
        </p:txBody>
      </p:sp>
    </p:spTree>
    <p:extLst>
      <p:ext uri="{BB962C8B-B14F-4D97-AF65-F5344CB8AC3E}">
        <p14:creationId xmlns:p14="http://schemas.microsoft.com/office/powerpoint/2010/main" val="1136211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C30BFC-C22D-1BBC-081D-EF99A2BD28B4}"/>
              </a:ext>
            </a:extLst>
          </p:cNvPr>
          <p:cNvSpPr>
            <a:spLocks noGrp="1"/>
          </p:cNvSpPr>
          <p:nvPr>
            <p:ph type="title"/>
          </p:nvPr>
        </p:nvSpPr>
        <p:spPr/>
        <p:txBody>
          <a:bodyPr/>
          <a:lstStyle/>
          <a:p>
            <a:r>
              <a:rPr lang="da-DK" dirty="0"/>
              <a:t>Logning</a:t>
            </a:r>
          </a:p>
        </p:txBody>
      </p:sp>
      <p:sp>
        <p:nvSpPr>
          <p:cNvPr id="3" name="Pladsholder til indhold 2">
            <a:extLst>
              <a:ext uri="{FF2B5EF4-FFF2-40B4-BE49-F238E27FC236}">
                <a16:creationId xmlns:a16="http://schemas.microsoft.com/office/drawing/2014/main" id="{33B21E7F-37E8-8AE0-E2C8-025FD2672AC8}"/>
              </a:ext>
            </a:extLst>
          </p:cNvPr>
          <p:cNvSpPr>
            <a:spLocks noGrp="1"/>
          </p:cNvSpPr>
          <p:nvPr>
            <p:ph idx="1"/>
          </p:nvPr>
        </p:nvSpPr>
        <p:spPr/>
        <p:txBody>
          <a:bodyPr/>
          <a:lstStyle/>
          <a:p>
            <a:endParaRPr lang="da-DK" dirty="0"/>
          </a:p>
          <a:p>
            <a:r>
              <a:rPr lang="da-DK" dirty="0"/>
              <a:t>Benytter </a:t>
            </a:r>
            <a:r>
              <a:rPr lang="da-DK" dirty="0" err="1"/>
              <a:t>Seq</a:t>
            </a:r>
            <a:r>
              <a:rPr lang="da-DK" dirty="0"/>
              <a:t> og </a:t>
            </a:r>
            <a:r>
              <a:rPr lang="da-DK" dirty="0" err="1"/>
              <a:t>Serilog</a:t>
            </a:r>
            <a:endParaRPr lang="da-DK" dirty="0"/>
          </a:p>
          <a:p>
            <a:r>
              <a:rPr lang="da-DK" dirty="0"/>
              <a:t>Hjælper med at finde opførelser over tid</a:t>
            </a:r>
          </a:p>
          <a:p>
            <a:r>
              <a:rPr lang="da-DK" dirty="0"/>
              <a:t>Hjælper med at forstå bugs, der først opstår over lang tid</a:t>
            </a:r>
          </a:p>
          <a:p>
            <a:pPr marL="0" indent="0">
              <a:buNone/>
            </a:pPr>
            <a:endParaRPr lang="da-DK" dirty="0"/>
          </a:p>
        </p:txBody>
      </p:sp>
    </p:spTree>
    <p:extLst>
      <p:ext uri="{BB962C8B-B14F-4D97-AF65-F5344CB8AC3E}">
        <p14:creationId xmlns:p14="http://schemas.microsoft.com/office/powerpoint/2010/main" val="3231485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D4A813-A89A-825A-72FF-FA237F2E8B70}"/>
              </a:ext>
            </a:extLst>
          </p:cNvPr>
          <p:cNvSpPr>
            <a:spLocks noGrp="1"/>
          </p:cNvSpPr>
          <p:nvPr>
            <p:ph type="title"/>
          </p:nvPr>
        </p:nvSpPr>
        <p:spPr/>
        <p:txBody>
          <a:bodyPr/>
          <a:lstStyle/>
          <a:p>
            <a:r>
              <a:rPr lang="da-DK"/>
              <a:t>Konklusion?</a:t>
            </a:r>
          </a:p>
        </p:txBody>
      </p:sp>
      <p:sp>
        <p:nvSpPr>
          <p:cNvPr id="3" name="Pladsholder til indhold 2">
            <a:extLst>
              <a:ext uri="{FF2B5EF4-FFF2-40B4-BE49-F238E27FC236}">
                <a16:creationId xmlns:a16="http://schemas.microsoft.com/office/drawing/2014/main" id="{4273B0C1-65DB-7237-D931-F20125F6C970}"/>
              </a:ext>
            </a:extLst>
          </p:cNvPr>
          <p:cNvSpPr>
            <a:spLocks noGrp="1"/>
          </p:cNvSpPr>
          <p:nvPr>
            <p:ph idx="1"/>
          </p:nvPr>
        </p:nvSpPr>
        <p:spPr/>
        <p:txBody>
          <a:bodyPr/>
          <a:lstStyle/>
          <a:p>
            <a:r>
              <a:rPr lang="da-DK" dirty="0"/>
              <a:t>Produktet læste problemformulering</a:t>
            </a:r>
          </a:p>
          <a:p>
            <a:r>
              <a:rPr lang="da-DK" dirty="0"/>
              <a:t>Har mangler før det ville kunne bruges i virkeligheden</a:t>
            </a:r>
          </a:p>
          <a:p>
            <a:r>
              <a:rPr lang="da-DK" dirty="0"/>
              <a:t>Er mere hen af en prototype</a:t>
            </a:r>
          </a:p>
        </p:txBody>
      </p:sp>
    </p:spTree>
    <p:extLst>
      <p:ext uri="{BB962C8B-B14F-4D97-AF65-F5344CB8AC3E}">
        <p14:creationId xmlns:p14="http://schemas.microsoft.com/office/powerpoint/2010/main" val="2542655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Selvvalgt Emne </a:t>
            </a:r>
            <a:br>
              <a:rPr lang="da-DK" dirty="0"/>
            </a:br>
            <a:r>
              <a:rPr lang="da-DK" dirty="0"/>
              <a:t>Kafka</a:t>
            </a:r>
          </a:p>
        </p:txBody>
      </p:sp>
    </p:spTree>
    <p:extLst>
      <p:ext uri="{BB962C8B-B14F-4D97-AF65-F5344CB8AC3E}">
        <p14:creationId xmlns:p14="http://schemas.microsoft.com/office/powerpoint/2010/main" val="900528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72BA20-C2D2-35CC-B001-35FBC754D728}"/>
              </a:ext>
            </a:extLst>
          </p:cNvPr>
          <p:cNvSpPr>
            <a:spLocks noGrp="1"/>
          </p:cNvSpPr>
          <p:nvPr>
            <p:ph type="title"/>
          </p:nvPr>
        </p:nvSpPr>
        <p:spPr/>
        <p:txBody>
          <a:bodyPr/>
          <a:lstStyle/>
          <a:p>
            <a:r>
              <a:rPr lang="da-DK" dirty="0"/>
              <a:t>Apache Kafka</a:t>
            </a:r>
          </a:p>
        </p:txBody>
      </p:sp>
      <p:sp>
        <p:nvSpPr>
          <p:cNvPr id="3" name="Pladsholder til indhold 2">
            <a:extLst>
              <a:ext uri="{FF2B5EF4-FFF2-40B4-BE49-F238E27FC236}">
                <a16:creationId xmlns:a16="http://schemas.microsoft.com/office/drawing/2014/main" id="{9C39A511-988C-E6E3-1E83-875E8D499B70}"/>
              </a:ext>
            </a:extLst>
          </p:cNvPr>
          <p:cNvSpPr>
            <a:spLocks noGrp="1"/>
          </p:cNvSpPr>
          <p:nvPr>
            <p:ph idx="1"/>
          </p:nvPr>
        </p:nvSpPr>
        <p:spPr/>
        <p:txBody>
          <a:bodyPr>
            <a:normAutofit/>
          </a:bodyPr>
          <a:lstStyle/>
          <a:p>
            <a:r>
              <a:rPr lang="da-DK" dirty="0"/>
              <a:t>Event Streaming </a:t>
            </a:r>
          </a:p>
          <a:p>
            <a:r>
              <a:rPr lang="da-DK" dirty="0"/>
              <a:t>Broker – Lager</a:t>
            </a:r>
          </a:p>
          <a:p>
            <a:r>
              <a:rPr lang="da-DK" dirty="0"/>
              <a:t>Connect – </a:t>
            </a:r>
          </a:p>
          <a:p>
            <a:r>
              <a:rPr lang="da-DK" dirty="0"/>
              <a:t>Stream </a:t>
            </a:r>
          </a:p>
          <a:p>
            <a:r>
              <a:rPr lang="da-DK" dirty="0"/>
              <a:t>Event</a:t>
            </a:r>
          </a:p>
          <a:p>
            <a:r>
              <a:rPr lang="da-DK" dirty="0"/>
              <a:t>Producer</a:t>
            </a:r>
          </a:p>
          <a:p>
            <a:r>
              <a:rPr lang="da-DK" dirty="0"/>
              <a:t>Consumer</a:t>
            </a:r>
          </a:p>
          <a:p>
            <a:r>
              <a:rPr lang="da-DK" dirty="0" err="1"/>
              <a:t>Topic</a:t>
            </a:r>
            <a:endParaRPr lang="da-DK" dirty="0"/>
          </a:p>
          <a:p>
            <a:r>
              <a:rPr lang="da-DK" dirty="0"/>
              <a:t>Partition</a:t>
            </a:r>
          </a:p>
        </p:txBody>
      </p:sp>
    </p:spTree>
    <p:extLst>
      <p:ext uri="{BB962C8B-B14F-4D97-AF65-F5344CB8AC3E}">
        <p14:creationId xmlns:p14="http://schemas.microsoft.com/office/powerpoint/2010/main" val="40276908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4C56D4-D3DF-1B49-7986-BDEB15B6AF6E}"/>
              </a:ext>
            </a:extLst>
          </p:cNvPr>
          <p:cNvSpPr>
            <a:spLocks noGrp="1"/>
          </p:cNvSpPr>
          <p:nvPr>
            <p:ph type="title"/>
          </p:nvPr>
        </p:nvSpPr>
        <p:spPr/>
        <p:txBody>
          <a:bodyPr/>
          <a:lstStyle/>
          <a:p>
            <a:r>
              <a:rPr lang="da-DK" dirty="0"/>
              <a:t>Apache Kafka - Hvad Er</a:t>
            </a:r>
          </a:p>
        </p:txBody>
      </p:sp>
      <p:sp>
        <p:nvSpPr>
          <p:cNvPr id="9" name="Pladsholder til indhold 8">
            <a:extLst>
              <a:ext uri="{FF2B5EF4-FFF2-40B4-BE49-F238E27FC236}">
                <a16:creationId xmlns:a16="http://schemas.microsoft.com/office/drawing/2014/main" id="{084956D3-F9BC-364C-BE60-DE221C9ECB77}"/>
              </a:ext>
            </a:extLst>
          </p:cNvPr>
          <p:cNvSpPr>
            <a:spLocks noGrp="1"/>
          </p:cNvSpPr>
          <p:nvPr>
            <p:ph idx="1"/>
          </p:nvPr>
        </p:nvSpPr>
        <p:spPr/>
        <p:txBody>
          <a:bodyPr/>
          <a:lstStyle/>
          <a:p>
            <a:r>
              <a:rPr lang="da-DK" dirty="0"/>
              <a:t>Åben-kilde event streaming platform</a:t>
            </a:r>
          </a:p>
          <a:p>
            <a:r>
              <a:rPr lang="da-DK" dirty="0"/>
              <a:t>Event</a:t>
            </a:r>
          </a:p>
          <a:p>
            <a:r>
              <a:rPr lang="da-DK" dirty="0" err="1"/>
              <a:t>Topic</a:t>
            </a:r>
            <a:endParaRPr lang="da-DK" dirty="0"/>
          </a:p>
          <a:p>
            <a:pPr lvl="1"/>
            <a:r>
              <a:rPr lang="da-DK" dirty="0" err="1"/>
              <a:t>Partitioneret</a:t>
            </a:r>
            <a:endParaRPr lang="da-DK" dirty="0"/>
          </a:p>
          <a:p>
            <a:r>
              <a:rPr lang="da-DK" dirty="0"/>
              <a:t>Kommunikation via TCP</a:t>
            </a:r>
          </a:p>
          <a:p>
            <a:r>
              <a:rPr lang="da-DK" dirty="0"/>
              <a:t>Server/Klient kommunikation</a:t>
            </a:r>
          </a:p>
          <a:p>
            <a:r>
              <a:rPr lang="da-DK" dirty="0"/>
              <a:t>Event </a:t>
            </a:r>
            <a:r>
              <a:rPr lang="da-DK" dirty="0" err="1"/>
              <a:t>replikering</a:t>
            </a:r>
            <a:r>
              <a:rPr lang="da-DK" dirty="0"/>
              <a:t> </a:t>
            </a:r>
          </a:p>
          <a:p>
            <a:endParaRPr lang="da-DK" dirty="0"/>
          </a:p>
        </p:txBody>
      </p:sp>
    </p:spTree>
    <p:extLst>
      <p:ext uri="{BB962C8B-B14F-4D97-AF65-F5344CB8AC3E}">
        <p14:creationId xmlns:p14="http://schemas.microsoft.com/office/powerpoint/2010/main" val="2863351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4C56D4-D3DF-1B49-7986-BDEB15B6AF6E}"/>
              </a:ext>
            </a:extLst>
          </p:cNvPr>
          <p:cNvSpPr>
            <a:spLocks noGrp="1"/>
          </p:cNvSpPr>
          <p:nvPr>
            <p:ph type="title"/>
          </p:nvPr>
        </p:nvSpPr>
        <p:spPr/>
        <p:txBody>
          <a:bodyPr/>
          <a:lstStyle/>
          <a:p>
            <a:r>
              <a:rPr lang="da-DK" dirty="0"/>
              <a:t>Apache Kafka - API</a:t>
            </a:r>
          </a:p>
        </p:txBody>
      </p:sp>
      <p:sp>
        <p:nvSpPr>
          <p:cNvPr id="9" name="Pladsholder til indhold 8">
            <a:extLst>
              <a:ext uri="{FF2B5EF4-FFF2-40B4-BE49-F238E27FC236}">
                <a16:creationId xmlns:a16="http://schemas.microsoft.com/office/drawing/2014/main" id="{084956D3-F9BC-364C-BE60-DE221C9ECB77}"/>
              </a:ext>
            </a:extLst>
          </p:cNvPr>
          <p:cNvSpPr>
            <a:spLocks noGrp="1"/>
          </p:cNvSpPr>
          <p:nvPr>
            <p:ph sz="half" idx="1"/>
          </p:nvPr>
        </p:nvSpPr>
        <p:spPr/>
        <p:txBody>
          <a:bodyPr>
            <a:normAutofit/>
          </a:bodyPr>
          <a:lstStyle/>
          <a:p>
            <a:r>
              <a:rPr lang="da-DK" dirty="0" err="1"/>
              <a:t>Admin</a:t>
            </a:r>
            <a:r>
              <a:rPr lang="da-DK" dirty="0"/>
              <a:t> API </a:t>
            </a:r>
          </a:p>
          <a:p>
            <a:pPr lvl="1"/>
            <a:r>
              <a:rPr lang="da-DK" dirty="0"/>
              <a:t>Styring og inspicere af </a:t>
            </a:r>
          </a:p>
          <a:p>
            <a:pPr lvl="2"/>
            <a:r>
              <a:rPr lang="da-DK" dirty="0" err="1"/>
              <a:t>Topics</a:t>
            </a:r>
            <a:r>
              <a:rPr lang="da-DK" dirty="0"/>
              <a:t> </a:t>
            </a:r>
          </a:p>
          <a:p>
            <a:pPr lvl="2"/>
            <a:r>
              <a:rPr lang="da-DK" dirty="0"/>
              <a:t>Brokers </a:t>
            </a:r>
          </a:p>
          <a:p>
            <a:pPr lvl="2"/>
            <a:r>
              <a:rPr lang="da-DK" dirty="0"/>
              <a:t>Andre Kafka objekter</a:t>
            </a:r>
          </a:p>
          <a:p>
            <a:r>
              <a:rPr lang="da-DK" dirty="0"/>
              <a:t>Producer API</a:t>
            </a:r>
          </a:p>
          <a:p>
            <a:pPr lvl="1"/>
            <a:r>
              <a:rPr lang="da-DK" dirty="0"/>
              <a:t>Skrivning af events</a:t>
            </a:r>
          </a:p>
        </p:txBody>
      </p:sp>
      <p:sp>
        <p:nvSpPr>
          <p:cNvPr id="2" name="Pladsholder til indhold 1">
            <a:extLst>
              <a:ext uri="{FF2B5EF4-FFF2-40B4-BE49-F238E27FC236}">
                <a16:creationId xmlns:a16="http://schemas.microsoft.com/office/drawing/2014/main" id="{B3D68E9F-7A13-0520-7007-D08D335AD623}"/>
              </a:ext>
            </a:extLst>
          </p:cNvPr>
          <p:cNvSpPr>
            <a:spLocks noGrp="1"/>
          </p:cNvSpPr>
          <p:nvPr>
            <p:ph sz="half" idx="2"/>
          </p:nvPr>
        </p:nvSpPr>
        <p:spPr/>
        <p:txBody>
          <a:bodyPr>
            <a:normAutofit/>
          </a:bodyPr>
          <a:lstStyle/>
          <a:p>
            <a:r>
              <a:rPr lang="da-DK" dirty="0"/>
              <a:t>Consumer API</a:t>
            </a:r>
          </a:p>
          <a:p>
            <a:pPr lvl="1"/>
            <a:r>
              <a:rPr lang="da-DK" dirty="0"/>
              <a:t>Læsning af event</a:t>
            </a:r>
          </a:p>
          <a:p>
            <a:r>
              <a:rPr lang="da-DK" dirty="0" err="1"/>
              <a:t>Streams</a:t>
            </a:r>
            <a:r>
              <a:rPr lang="da-DK" dirty="0"/>
              <a:t> API</a:t>
            </a:r>
          </a:p>
          <a:p>
            <a:pPr lvl="1"/>
            <a:r>
              <a:rPr lang="da-DK" dirty="0"/>
              <a:t>Processering af event </a:t>
            </a:r>
            <a:r>
              <a:rPr lang="da-DK" dirty="0" err="1"/>
              <a:t>streams</a:t>
            </a:r>
            <a:r>
              <a:rPr lang="da-DK" dirty="0"/>
              <a:t> applikationer og </a:t>
            </a:r>
            <a:r>
              <a:rPr lang="da-DK" dirty="0" err="1"/>
              <a:t>microserives</a:t>
            </a:r>
            <a:endParaRPr lang="da-DK" dirty="0"/>
          </a:p>
          <a:p>
            <a:pPr marL="0" indent="0">
              <a:buNone/>
            </a:pPr>
            <a:endParaRPr lang="da-DK" dirty="0"/>
          </a:p>
        </p:txBody>
      </p:sp>
    </p:spTree>
    <p:extLst>
      <p:ext uri="{BB962C8B-B14F-4D97-AF65-F5344CB8AC3E}">
        <p14:creationId xmlns:p14="http://schemas.microsoft.com/office/powerpoint/2010/main" val="1226329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4C56D4-D3DF-1B49-7986-BDEB15B6AF6E}"/>
              </a:ext>
            </a:extLst>
          </p:cNvPr>
          <p:cNvSpPr>
            <a:spLocks noGrp="1"/>
          </p:cNvSpPr>
          <p:nvPr>
            <p:ph type="title"/>
          </p:nvPr>
        </p:nvSpPr>
        <p:spPr/>
        <p:txBody>
          <a:bodyPr/>
          <a:lstStyle/>
          <a:p>
            <a:r>
              <a:rPr lang="da-DK" dirty="0"/>
              <a:t>Apache Kafka - Dele</a:t>
            </a:r>
          </a:p>
        </p:txBody>
      </p:sp>
      <p:sp>
        <p:nvSpPr>
          <p:cNvPr id="9" name="Pladsholder til indhold 8">
            <a:extLst>
              <a:ext uri="{FF2B5EF4-FFF2-40B4-BE49-F238E27FC236}">
                <a16:creationId xmlns:a16="http://schemas.microsoft.com/office/drawing/2014/main" id="{084956D3-F9BC-364C-BE60-DE221C9ECB77}"/>
              </a:ext>
            </a:extLst>
          </p:cNvPr>
          <p:cNvSpPr>
            <a:spLocks noGrp="1"/>
          </p:cNvSpPr>
          <p:nvPr>
            <p:ph idx="1"/>
          </p:nvPr>
        </p:nvSpPr>
        <p:spPr/>
        <p:txBody>
          <a:bodyPr>
            <a:normAutofit/>
          </a:bodyPr>
          <a:lstStyle/>
          <a:p>
            <a:r>
              <a:rPr lang="da-DK" dirty="0"/>
              <a:t>Broker</a:t>
            </a:r>
          </a:p>
          <a:p>
            <a:pPr lvl="1"/>
            <a:r>
              <a:rPr lang="da-DK" dirty="0"/>
              <a:t>Lager servicer</a:t>
            </a:r>
          </a:p>
          <a:p>
            <a:r>
              <a:rPr lang="da-DK" dirty="0"/>
              <a:t>Controller </a:t>
            </a:r>
          </a:p>
          <a:p>
            <a:pPr lvl="1"/>
            <a:r>
              <a:rPr lang="da-DK" dirty="0"/>
              <a:t>Styre at events bliver </a:t>
            </a:r>
            <a:r>
              <a:rPr lang="da-DK" dirty="0" err="1"/>
              <a:t>replikeret</a:t>
            </a:r>
            <a:r>
              <a:rPr lang="da-DK" dirty="0"/>
              <a:t>, styre </a:t>
            </a:r>
            <a:r>
              <a:rPr lang="da-DK" dirty="0" err="1"/>
              <a:t>replikering</a:t>
            </a:r>
            <a:r>
              <a:rPr lang="da-DK" dirty="0"/>
              <a:t> og administrative opgaver</a:t>
            </a:r>
          </a:p>
          <a:p>
            <a:r>
              <a:rPr lang="da-DK" dirty="0"/>
              <a:t>Stream</a:t>
            </a:r>
          </a:p>
          <a:p>
            <a:pPr lvl="1"/>
            <a:r>
              <a:rPr lang="da-DK"/>
              <a:t>Real-Time transformering </a:t>
            </a:r>
            <a:r>
              <a:rPr lang="da-DK" dirty="0"/>
              <a:t>og berigelse af events</a:t>
            </a:r>
          </a:p>
          <a:p>
            <a:r>
              <a:rPr lang="da-DK" dirty="0" err="1"/>
              <a:t>Schema</a:t>
            </a:r>
            <a:r>
              <a:rPr lang="da-DK" dirty="0"/>
              <a:t> Registry</a:t>
            </a:r>
          </a:p>
          <a:p>
            <a:pPr lvl="1"/>
            <a:r>
              <a:rPr lang="da-DK" dirty="0"/>
              <a:t>Dataskema for </a:t>
            </a:r>
            <a:r>
              <a:rPr lang="da-DK" dirty="0" err="1"/>
              <a:t>topics</a:t>
            </a:r>
            <a:endParaRPr lang="da-DK" dirty="0"/>
          </a:p>
          <a:p>
            <a:r>
              <a:rPr lang="da-DK" dirty="0"/>
              <a:t>Connect</a:t>
            </a:r>
          </a:p>
          <a:p>
            <a:pPr lvl="1"/>
            <a:r>
              <a:rPr lang="da-DK" dirty="0"/>
              <a:t>Data import/</a:t>
            </a:r>
            <a:r>
              <a:rPr lang="da-DK" dirty="0" err="1"/>
              <a:t>export</a:t>
            </a:r>
            <a:r>
              <a:rPr lang="da-DK" dirty="0"/>
              <a:t> for event stream til og fra </a:t>
            </a:r>
            <a:r>
              <a:rPr lang="da-DK" dirty="0" err="1"/>
              <a:t>externe</a:t>
            </a:r>
            <a:r>
              <a:rPr lang="da-DK" dirty="0"/>
              <a:t> systemer</a:t>
            </a:r>
          </a:p>
          <a:p>
            <a:pPr marL="0" indent="0">
              <a:buNone/>
            </a:pPr>
            <a:endParaRPr lang="da-DK" dirty="0"/>
          </a:p>
        </p:txBody>
      </p:sp>
    </p:spTree>
    <p:extLst>
      <p:ext uri="{BB962C8B-B14F-4D97-AF65-F5344CB8AC3E}">
        <p14:creationId xmlns:p14="http://schemas.microsoft.com/office/powerpoint/2010/main" val="34627756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Demo</a:t>
            </a:r>
            <a:br>
              <a:rPr lang="da-DK" dirty="0"/>
            </a:br>
            <a:r>
              <a:rPr lang="da-DK" dirty="0"/>
              <a:t>Kafka</a:t>
            </a:r>
          </a:p>
        </p:txBody>
      </p:sp>
    </p:spTree>
    <p:extLst>
      <p:ext uri="{BB962C8B-B14F-4D97-AF65-F5344CB8AC3E}">
        <p14:creationId xmlns:p14="http://schemas.microsoft.com/office/powerpoint/2010/main" val="2301704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4C56D4-D3DF-1B49-7986-BDEB15B6AF6E}"/>
              </a:ext>
            </a:extLst>
          </p:cNvPr>
          <p:cNvSpPr>
            <a:spLocks noGrp="1"/>
          </p:cNvSpPr>
          <p:nvPr>
            <p:ph type="title"/>
          </p:nvPr>
        </p:nvSpPr>
        <p:spPr/>
        <p:txBody>
          <a:bodyPr/>
          <a:lstStyle/>
          <a:p>
            <a:r>
              <a:rPr lang="da-DK" dirty="0"/>
              <a:t>Kafka - I forhold til </a:t>
            </a:r>
            <a:r>
              <a:rPr lang="da-DK" dirty="0" err="1"/>
              <a:t>RabbitMQ</a:t>
            </a:r>
            <a:endParaRPr lang="da-DK" dirty="0"/>
          </a:p>
        </p:txBody>
      </p:sp>
      <p:sp>
        <p:nvSpPr>
          <p:cNvPr id="2" name="Pladsholder til tekst 1">
            <a:extLst>
              <a:ext uri="{FF2B5EF4-FFF2-40B4-BE49-F238E27FC236}">
                <a16:creationId xmlns:a16="http://schemas.microsoft.com/office/drawing/2014/main" id="{52D09D76-F7EA-FB42-58D6-435CFFBC688F}"/>
              </a:ext>
            </a:extLst>
          </p:cNvPr>
          <p:cNvSpPr>
            <a:spLocks noGrp="1"/>
          </p:cNvSpPr>
          <p:nvPr>
            <p:ph type="body" idx="1"/>
          </p:nvPr>
        </p:nvSpPr>
        <p:spPr/>
        <p:txBody>
          <a:bodyPr/>
          <a:lstStyle/>
          <a:p>
            <a:r>
              <a:rPr lang="da-DK" dirty="0"/>
              <a:t>Kafka</a:t>
            </a:r>
          </a:p>
        </p:txBody>
      </p:sp>
      <p:sp>
        <p:nvSpPr>
          <p:cNvPr id="3" name="Pladsholder til indhold 2">
            <a:extLst>
              <a:ext uri="{FF2B5EF4-FFF2-40B4-BE49-F238E27FC236}">
                <a16:creationId xmlns:a16="http://schemas.microsoft.com/office/drawing/2014/main" id="{339997B2-9ED5-7B5A-EBCA-3B5D07672F58}"/>
              </a:ext>
            </a:extLst>
          </p:cNvPr>
          <p:cNvSpPr>
            <a:spLocks noGrp="1"/>
          </p:cNvSpPr>
          <p:nvPr>
            <p:ph sz="half" idx="2"/>
          </p:nvPr>
        </p:nvSpPr>
        <p:spPr/>
        <p:txBody>
          <a:bodyPr/>
          <a:lstStyle/>
          <a:p>
            <a:r>
              <a:rPr lang="da-DK" dirty="0" err="1"/>
              <a:t>Topic</a:t>
            </a:r>
            <a:endParaRPr lang="da-DK" dirty="0"/>
          </a:p>
          <a:p>
            <a:r>
              <a:rPr lang="da-DK" dirty="0"/>
              <a:t>Kan have skema	</a:t>
            </a:r>
          </a:p>
          <a:p>
            <a:r>
              <a:rPr lang="da-DK" dirty="0" err="1"/>
              <a:t>Komplext</a:t>
            </a:r>
            <a:endParaRPr lang="da-DK" dirty="0"/>
          </a:p>
          <a:p>
            <a:r>
              <a:rPr lang="da-DK" dirty="0"/>
              <a:t>Event</a:t>
            </a:r>
          </a:p>
        </p:txBody>
      </p:sp>
      <p:sp>
        <p:nvSpPr>
          <p:cNvPr id="4" name="Pladsholder til tekst 3">
            <a:extLst>
              <a:ext uri="{FF2B5EF4-FFF2-40B4-BE49-F238E27FC236}">
                <a16:creationId xmlns:a16="http://schemas.microsoft.com/office/drawing/2014/main" id="{D2BCD25E-3062-C776-FDCD-8724CFA931AE}"/>
              </a:ext>
            </a:extLst>
          </p:cNvPr>
          <p:cNvSpPr>
            <a:spLocks noGrp="1"/>
          </p:cNvSpPr>
          <p:nvPr>
            <p:ph type="body" sz="quarter" idx="3"/>
          </p:nvPr>
        </p:nvSpPr>
        <p:spPr/>
        <p:txBody>
          <a:bodyPr/>
          <a:lstStyle/>
          <a:p>
            <a:r>
              <a:rPr lang="da-DK" dirty="0" err="1"/>
              <a:t>RabbitMQ</a:t>
            </a:r>
            <a:endParaRPr lang="da-DK" dirty="0"/>
          </a:p>
        </p:txBody>
      </p:sp>
      <p:sp>
        <p:nvSpPr>
          <p:cNvPr id="5" name="Pladsholder til indhold 4">
            <a:extLst>
              <a:ext uri="{FF2B5EF4-FFF2-40B4-BE49-F238E27FC236}">
                <a16:creationId xmlns:a16="http://schemas.microsoft.com/office/drawing/2014/main" id="{A6395EEA-AED6-2FD6-EC89-277DA9898817}"/>
              </a:ext>
            </a:extLst>
          </p:cNvPr>
          <p:cNvSpPr>
            <a:spLocks noGrp="1"/>
          </p:cNvSpPr>
          <p:nvPr>
            <p:ph sz="quarter" idx="4"/>
          </p:nvPr>
        </p:nvSpPr>
        <p:spPr/>
        <p:txBody>
          <a:bodyPr/>
          <a:lstStyle/>
          <a:p>
            <a:r>
              <a:rPr lang="da-DK" dirty="0"/>
              <a:t>Queue</a:t>
            </a:r>
          </a:p>
          <a:p>
            <a:r>
              <a:rPr lang="da-DK" dirty="0"/>
              <a:t>Intet skema</a:t>
            </a:r>
          </a:p>
          <a:p>
            <a:r>
              <a:rPr lang="da-DK" dirty="0"/>
              <a:t>RPC</a:t>
            </a:r>
          </a:p>
          <a:p>
            <a:r>
              <a:rPr lang="da-DK" dirty="0"/>
              <a:t>Simpelt</a:t>
            </a:r>
          </a:p>
          <a:p>
            <a:r>
              <a:rPr lang="da-DK" dirty="0"/>
              <a:t>Message</a:t>
            </a:r>
          </a:p>
        </p:txBody>
      </p:sp>
    </p:spTree>
    <p:extLst>
      <p:ext uri="{BB962C8B-B14F-4D97-AF65-F5344CB8AC3E}">
        <p14:creationId xmlns:p14="http://schemas.microsoft.com/office/powerpoint/2010/main" val="1977421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BBFCE9-F563-7FB6-9C56-D3D222778226}"/>
              </a:ext>
            </a:extLst>
          </p:cNvPr>
          <p:cNvSpPr>
            <a:spLocks noGrp="1"/>
          </p:cNvSpPr>
          <p:nvPr>
            <p:ph type="title"/>
          </p:nvPr>
        </p:nvSpPr>
        <p:spPr/>
        <p:txBody>
          <a:bodyPr/>
          <a:lstStyle/>
          <a:p>
            <a:r>
              <a:rPr lang="da-DK" dirty="0"/>
              <a:t>Case</a:t>
            </a:r>
          </a:p>
        </p:txBody>
      </p:sp>
      <p:sp>
        <p:nvSpPr>
          <p:cNvPr id="3" name="Pladsholder til indhold 2">
            <a:extLst>
              <a:ext uri="{FF2B5EF4-FFF2-40B4-BE49-F238E27FC236}">
                <a16:creationId xmlns:a16="http://schemas.microsoft.com/office/drawing/2014/main" id="{CE1BE493-FC3C-597D-B98F-158AD2A20057}"/>
              </a:ext>
            </a:extLst>
          </p:cNvPr>
          <p:cNvSpPr>
            <a:spLocks noGrp="1"/>
          </p:cNvSpPr>
          <p:nvPr>
            <p:ph idx="1"/>
          </p:nvPr>
        </p:nvSpPr>
        <p:spPr/>
        <p:txBody>
          <a:bodyPr>
            <a:normAutofit/>
          </a:bodyPr>
          <a:lstStyle/>
          <a:p>
            <a:pPr marL="0" indent="0">
              <a:buNone/>
            </a:pPr>
            <a:r>
              <a:rPr lang="da-DK" dirty="0"/>
              <a:t>Ikke alle virksomheder har mulighed for at servere mad i deres kantiner fra deres egen køkken. Dermed er der økonomiske gevinster for en cateringvirksomhed ved at sælge færdiglavede retter til disse virksomheder. På sammen tid er det blevet mere udbredt blandt virksomheder at sælge deres produkter via internettet. Disse muligheder vil cateringvirksomheden </a:t>
            </a:r>
            <a:r>
              <a:rPr lang="da-DK" dirty="0" err="1"/>
              <a:t>FoodForAll</a:t>
            </a:r>
            <a:r>
              <a:rPr lang="da-DK" dirty="0"/>
              <a:t> A/S gerne benytte sig af for at øge deres omsætning og øge antallet af kunder via en hjemmeside der er let at bruge, da de på nuværende tidspunkt kun tillader bestillinger via deres telefon besat af en enkelt ansat</a:t>
            </a:r>
          </a:p>
        </p:txBody>
      </p:sp>
    </p:spTree>
    <p:extLst>
      <p:ext uri="{BB962C8B-B14F-4D97-AF65-F5344CB8AC3E}">
        <p14:creationId xmlns:p14="http://schemas.microsoft.com/office/powerpoint/2010/main" val="2572417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4C56D4-D3DF-1B49-7986-BDEB15B6AF6E}"/>
              </a:ext>
            </a:extLst>
          </p:cNvPr>
          <p:cNvSpPr>
            <a:spLocks noGrp="1"/>
          </p:cNvSpPr>
          <p:nvPr>
            <p:ph type="title"/>
          </p:nvPr>
        </p:nvSpPr>
        <p:spPr/>
        <p:txBody>
          <a:bodyPr/>
          <a:lstStyle/>
          <a:p>
            <a:r>
              <a:rPr lang="da-DK" dirty="0"/>
              <a:t>Kafka - Hvis brugt i produktet</a:t>
            </a:r>
          </a:p>
        </p:txBody>
      </p:sp>
      <p:sp>
        <p:nvSpPr>
          <p:cNvPr id="9" name="Pladsholder til indhold 8">
            <a:extLst>
              <a:ext uri="{FF2B5EF4-FFF2-40B4-BE49-F238E27FC236}">
                <a16:creationId xmlns:a16="http://schemas.microsoft.com/office/drawing/2014/main" id="{084956D3-F9BC-364C-BE60-DE221C9ECB77}"/>
              </a:ext>
            </a:extLst>
          </p:cNvPr>
          <p:cNvSpPr>
            <a:spLocks noGrp="1"/>
          </p:cNvSpPr>
          <p:nvPr>
            <p:ph idx="1"/>
          </p:nvPr>
        </p:nvSpPr>
        <p:spPr/>
        <p:txBody>
          <a:bodyPr/>
          <a:lstStyle/>
          <a:p>
            <a:r>
              <a:rPr lang="da-DK" dirty="0"/>
              <a:t>Kafka understøtter ikke </a:t>
            </a:r>
            <a:r>
              <a:rPr lang="da-DK" dirty="0" err="1"/>
              <a:t>Request-Response</a:t>
            </a:r>
            <a:endParaRPr lang="da-DK" dirty="0"/>
          </a:p>
          <a:p>
            <a:pPr lvl="1"/>
            <a:r>
              <a:rPr lang="da-DK" dirty="0"/>
              <a:t>Skulle selv implementer en løsning for dette</a:t>
            </a:r>
          </a:p>
          <a:p>
            <a:r>
              <a:rPr lang="da-DK" dirty="0"/>
              <a:t>Consumers i </a:t>
            </a:r>
            <a:r>
              <a:rPr lang="da-DK" dirty="0" err="1"/>
              <a:t>Catering.DataProcessingPlatform</a:t>
            </a:r>
            <a:r>
              <a:rPr lang="da-DK" dirty="0"/>
              <a:t> skulle håndtere </a:t>
            </a:r>
            <a:r>
              <a:rPr lang="da-DK" dirty="0" err="1"/>
              <a:t>opskalering</a:t>
            </a:r>
            <a:endParaRPr lang="da-DK" dirty="0"/>
          </a:p>
        </p:txBody>
      </p:sp>
    </p:spTree>
    <p:extLst>
      <p:ext uri="{BB962C8B-B14F-4D97-AF65-F5344CB8AC3E}">
        <p14:creationId xmlns:p14="http://schemas.microsoft.com/office/powerpoint/2010/main" val="1680969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B2D000-224A-BA2B-755A-B15044B919B1}"/>
              </a:ext>
            </a:extLst>
          </p:cNvPr>
          <p:cNvSpPr>
            <a:spLocks noGrp="1"/>
          </p:cNvSpPr>
          <p:nvPr>
            <p:ph type="title"/>
          </p:nvPr>
        </p:nvSpPr>
        <p:spPr/>
        <p:txBody>
          <a:bodyPr/>
          <a:lstStyle/>
          <a:p>
            <a:r>
              <a:rPr lang="da-DK" dirty="0"/>
              <a:t>Kafka - </a:t>
            </a:r>
            <a:r>
              <a:rPr lang="da-DK" dirty="0" err="1"/>
              <a:t>Request-Response</a:t>
            </a:r>
            <a:endParaRPr lang="da-DK" dirty="0"/>
          </a:p>
        </p:txBody>
      </p:sp>
      <p:pic>
        <p:nvPicPr>
          <p:cNvPr id="4" name="Pladsholder til indhold 3">
            <a:extLst>
              <a:ext uri="{FF2B5EF4-FFF2-40B4-BE49-F238E27FC236}">
                <a16:creationId xmlns:a16="http://schemas.microsoft.com/office/drawing/2014/main" id="{668A7713-CA03-DA91-C2AF-EB92AC0442F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14737" y="2553494"/>
            <a:ext cx="4962525" cy="3305175"/>
          </a:xfrm>
          <a:prstGeom prst="rect">
            <a:avLst/>
          </a:prstGeom>
        </p:spPr>
      </p:pic>
    </p:spTree>
    <p:extLst>
      <p:ext uri="{BB962C8B-B14F-4D97-AF65-F5344CB8AC3E}">
        <p14:creationId xmlns:p14="http://schemas.microsoft.com/office/powerpoint/2010/main" val="20363415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49CE15-8830-7735-EEBA-56B46383EED4}"/>
              </a:ext>
            </a:extLst>
          </p:cNvPr>
          <p:cNvSpPr>
            <a:spLocks noGrp="1"/>
          </p:cNvSpPr>
          <p:nvPr>
            <p:ph type="title"/>
          </p:nvPr>
        </p:nvSpPr>
        <p:spPr/>
        <p:txBody>
          <a:bodyPr/>
          <a:lstStyle/>
          <a:p>
            <a:r>
              <a:rPr lang="da-DK" dirty="0"/>
              <a:t>Referencer</a:t>
            </a:r>
          </a:p>
        </p:txBody>
      </p:sp>
      <p:sp>
        <p:nvSpPr>
          <p:cNvPr id="3" name="Pladsholder til indhold 2">
            <a:extLst>
              <a:ext uri="{FF2B5EF4-FFF2-40B4-BE49-F238E27FC236}">
                <a16:creationId xmlns:a16="http://schemas.microsoft.com/office/drawing/2014/main" id="{DBD79205-814B-8ABA-7820-A8964F2C7957}"/>
              </a:ext>
            </a:extLst>
          </p:cNvPr>
          <p:cNvSpPr>
            <a:spLocks noGrp="1"/>
          </p:cNvSpPr>
          <p:nvPr>
            <p:ph idx="1"/>
          </p:nvPr>
        </p:nvSpPr>
        <p:spPr/>
        <p:txBody>
          <a:bodyPr/>
          <a:lstStyle/>
          <a:p>
            <a:endParaRPr lang="da-DK"/>
          </a:p>
        </p:txBody>
      </p:sp>
    </p:spTree>
    <p:extLst>
      <p:ext uri="{BB962C8B-B14F-4D97-AF65-F5344CB8AC3E}">
        <p14:creationId xmlns:p14="http://schemas.microsoft.com/office/powerpoint/2010/main" val="221808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E67D15-5AE9-AC67-0705-80D86BCD3E5C}"/>
              </a:ext>
            </a:extLst>
          </p:cNvPr>
          <p:cNvSpPr>
            <a:spLocks noGrp="1"/>
          </p:cNvSpPr>
          <p:nvPr>
            <p:ph type="title"/>
          </p:nvPr>
        </p:nvSpPr>
        <p:spPr/>
        <p:txBody>
          <a:bodyPr/>
          <a:lstStyle/>
          <a:p>
            <a:r>
              <a:rPr lang="da-DK" dirty="0" err="1"/>
              <a:t>ProblemFormulering</a:t>
            </a:r>
            <a:endParaRPr lang="da-DK" dirty="0"/>
          </a:p>
        </p:txBody>
      </p:sp>
      <p:sp>
        <p:nvSpPr>
          <p:cNvPr id="3" name="Pladsholder til indhold 2">
            <a:extLst>
              <a:ext uri="{FF2B5EF4-FFF2-40B4-BE49-F238E27FC236}">
                <a16:creationId xmlns:a16="http://schemas.microsoft.com/office/drawing/2014/main" id="{27AD109B-849B-C0E2-6121-163B7DBD64B9}"/>
              </a:ext>
            </a:extLst>
          </p:cNvPr>
          <p:cNvSpPr>
            <a:spLocks noGrp="1"/>
          </p:cNvSpPr>
          <p:nvPr>
            <p:ph idx="1"/>
          </p:nvPr>
        </p:nvSpPr>
        <p:spPr/>
        <p:txBody>
          <a:bodyPr/>
          <a:lstStyle/>
          <a:p>
            <a:pPr marL="0" indent="0">
              <a:buNone/>
            </a:pPr>
            <a:r>
              <a:rPr lang="da-DK" dirty="0"/>
              <a:t>Hvordan kan et system for catering blive opbygget, der tillader brugere at oprette sig, bestille bestemte retter med tidspunkt og lokation, samt tillade virksomheden at oprette valgmuligheder og se bestillinger?</a:t>
            </a:r>
          </a:p>
        </p:txBody>
      </p:sp>
    </p:spTree>
    <p:extLst>
      <p:ext uri="{BB962C8B-B14F-4D97-AF65-F5344CB8AC3E}">
        <p14:creationId xmlns:p14="http://schemas.microsoft.com/office/powerpoint/2010/main" val="3445350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EDAD81-554D-853A-6F20-72EF7330BC82}"/>
              </a:ext>
            </a:extLst>
          </p:cNvPr>
          <p:cNvSpPr>
            <a:spLocks noGrp="1"/>
          </p:cNvSpPr>
          <p:nvPr>
            <p:ph type="title"/>
          </p:nvPr>
        </p:nvSpPr>
        <p:spPr/>
        <p:txBody>
          <a:bodyPr/>
          <a:lstStyle/>
          <a:p>
            <a:r>
              <a:rPr lang="da-DK" dirty="0"/>
              <a:t>Begrænsninger</a:t>
            </a:r>
          </a:p>
        </p:txBody>
      </p:sp>
      <p:sp>
        <p:nvSpPr>
          <p:cNvPr id="3" name="Pladsholder til indhold 2">
            <a:extLst>
              <a:ext uri="{FF2B5EF4-FFF2-40B4-BE49-F238E27FC236}">
                <a16:creationId xmlns:a16="http://schemas.microsoft.com/office/drawing/2014/main" id="{4553E2CC-6CB5-A2DD-CD9A-F89D0501C370}"/>
              </a:ext>
            </a:extLst>
          </p:cNvPr>
          <p:cNvSpPr>
            <a:spLocks noGrp="1"/>
          </p:cNvSpPr>
          <p:nvPr>
            <p:ph idx="1"/>
          </p:nvPr>
        </p:nvSpPr>
        <p:spPr/>
        <p:txBody>
          <a:bodyPr/>
          <a:lstStyle/>
          <a:p>
            <a:r>
              <a:rPr lang="da-DK" dirty="0"/>
              <a:t>Intet </a:t>
            </a:r>
            <a:r>
              <a:rPr lang="da-DK" dirty="0" err="1"/>
              <a:t>betalingssytem</a:t>
            </a:r>
            <a:endParaRPr lang="da-DK" dirty="0"/>
          </a:p>
          <a:p>
            <a:r>
              <a:rPr lang="da-DK" dirty="0"/>
              <a:t>Simple grafisk brugerflade</a:t>
            </a:r>
          </a:p>
          <a:p>
            <a:r>
              <a:rPr lang="da-DK" dirty="0"/>
              <a:t>Minimalt sikkerhed i forhold til et virkeligt produkt</a:t>
            </a:r>
          </a:p>
          <a:p>
            <a:r>
              <a:rPr lang="da-DK" dirty="0"/>
              <a:t>Intet </a:t>
            </a:r>
            <a:r>
              <a:rPr lang="da-DK" dirty="0" err="1"/>
              <a:t>frontend</a:t>
            </a:r>
            <a:r>
              <a:rPr lang="da-DK" dirty="0"/>
              <a:t> for </a:t>
            </a:r>
            <a:r>
              <a:rPr lang="da-DK" dirty="0" err="1"/>
              <a:t>FoodForAll</a:t>
            </a:r>
            <a:r>
              <a:rPr lang="da-DK" dirty="0"/>
              <a:t> A/S egen interaktion </a:t>
            </a:r>
          </a:p>
        </p:txBody>
      </p:sp>
    </p:spTree>
    <p:extLst>
      <p:ext uri="{BB962C8B-B14F-4D97-AF65-F5344CB8AC3E}">
        <p14:creationId xmlns:p14="http://schemas.microsoft.com/office/powerpoint/2010/main" val="3586427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C37FBC-AEB3-CD6C-8508-70187D9878A9}"/>
              </a:ext>
            </a:extLst>
          </p:cNvPr>
          <p:cNvSpPr>
            <a:spLocks noGrp="1"/>
          </p:cNvSpPr>
          <p:nvPr>
            <p:ph type="title"/>
          </p:nvPr>
        </p:nvSpPr>
        <p:spPr/>
        <p:txBody>
          <a:bodyPr/>
          <a:lstStyle/>
          <a:p>
            <a:r>
              <a:rPr lang="da-DK" dirty="0"/>
              <a:t>Løsning</a:t>
            </a:r>
          </a:p>
        </p:txBody>
      </p:sp>
      <p:pic>
        <p:nvPicPr>
          <p:cNvPr id="5" name="Pladsholder til indhold 4">
            <a:extLst>
              <a:ext uri="{FF2B5EF4-FFF2-40B4-BE49-F238E27FC236}">
                <a16:creationId xmlns:a16="http://schemas.microsoft.com/office/drawing/2014/main" id="{8C883641-BA3F-FE04-CB3A-CE5E74CAE61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95136" y="2169454"/>
            <a:ext cx="9801728" cy="4073256"/>
          </a:xfrm>
        </p:spPr>
      </p:pic>
    </p:spTree>
    <p:extLst>
      <p:ext uri="{BB962C8B-B14F-4D97-AF65-F5344CB8AC3E}">
        <p14:creationId xmlns:p14="http://schemas.microsoft.com/office/powerpoint/2010/main" val="3521482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40878B-622F-32D3-0FF2-197EE5F6E0DE}"/>
              </a:ext>
            </a:extLst>
          </p:cNvPr>
          <p:cNvSpPr>
            <a:spLocks noGrp="1"/>
          </p:cNvSpPr>
          <p:nvPr>
            <p:ph type="title"/>
          </p:nvPr>
        </p:nvSpPr>
        <p:spPr/>
        <p:txBody>
          <a:bodyPr/>
          <a:lstStyle/>
          <a:p>
            <a:r>
              <a:rPr lang="da-DK" dirty="0"/>
              <a:t>Catering </a:t>
            </a:r>
            <a:r>
              <a:rPr lang="da-DK" dirty="0" err="1"/>
              <a:t>DataProcessing</a:t>
            </a:r>
            <a:endParaRPr lang="da-DK" dirty="0"/>
          </a:p>
        </p:txBody>
      </p:sp>
      <p:sp>
        <p:nvSpPr>
          <p:cNvPr id="16" name="Pladsholder til indhold 15">
            <a:extLst>
              <a:ext uri="{FF2B5EF4-FFF2-40B4-BE49-F238E27FC236}">
                <a16:creationId xmlns:a16="http://schemas.microsoft.com/office/drawing/2014/main" id="{4D666D61-6229-4D71-8B14-6B2353E0CA38}"/>
              </a:ext>
            </a:extLst>
          </p:cNvPr>
          <p:cNvSpPr>
            <a:spLocks noGrp="1"/>
          </p:cNvSpPr>
          <p:nvPr>
            <p:ph sz="half" idx="2"/>
          </p:nvPr>
        </p:nvSpPr>
        <p:spPr/>
        <p:txBody>
          <a:bodyPr/>
          <a:lstStyle/>
          <a:p>
            <a:r>
              <a:rPr lang="da-DK" dirty="0"/>
              <a:t>Domain og Application Service </a:t>
            </a:r>
            <a:r>
              <a:rPr lang="da-DK" dirty="0" err="1"/>
              <a:t>Layer</a:t>
            </a:r>
            <a:endParaRPr lang="da-DK" dirty="0"/>
          </a:p>
          <a:p>
            <a:r>
              <a:rPr lang="da-DK" dirty="0" err="1"/>
              <a:t>Infrastructure</a:t>
            </a:r>
            <a:r>
              <a:rPr lang="da-DK" dirty="0"/>
              <a:t> </a:t>
            </a:r>
            <a:r>
              <a:rPr lang="da-DK" dirty="0" err="1"/>
              <a:t>Persistance</a:t>
            </a:r>
            <a:r>
              <a:rPr lang="da-DK" dirty="0"/>
              <a:t> </a:t>
            </a:r>
            <a:r>
              <a:rPr lang="da-DK" dirty="0" err="1"/>
              <a:t>Layer</a:t>
            </a:r>
            <a:endParaRPr lang="da-DK" dirty="0"/>
          </a:p>
          <a:p>
            <a:r>
              <a:rPr lang="da-DK" dirty="0"/>
              <a:t>Domain </a:t>
            </a:r>
            <a:r>
              <a:rPr lang="da-DK" dirty="0" err="1"/>
              <a:t>Layer</a:t>
            </a:r>
            <a:endParaRPr lang="da-DK" dirty="0"/>
          </a:p>
        </p:txBody>
      </p:sp>
      <p:pic>
        <p:nvPicPr>
          <p:cNvPr id="20" name="Pladsholder til indhold 19">
            <a:extLst>
              <a:ext uri="{FF2B5EF4-FFF2-40B4-BE49-F238E27FC236}">
                <a16:creationId xmlns:a16="http://schemas.microsoft.com/office/drawing/2014/main" id="{B0202E46-FD08-A964-AF43-EC0A9AD94E67}"/>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443037" y="2296319"/>
            <a:ext cx="3819525" cy="3819525"/>
          </a:xfrm>
        </p:spPr>
      </p:pic>
    </p:spTree>
    <p:extLst>
      <p:ext uri="{BB962C8B-B14F-4D97-AF65-F5344CB8AC3E}">
        <p14:creationId xmlns:p14="http://schemas.microsoft.com/office/powerpoint/2010/main" val="4293910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024EA9-0751-4D8F-6035-58AF2CA4DA7F}"/>
              </a:ext>
            </a:extLst>
          </p:cNvPr>
          <p:cNvSpPr>
            <a:spLocks noGrp="1"/>
          </p:cNvSpPr>
          <p:nvPr>
            <p:ph type="title"/>
          </p:nvPr>
        </p:nvSpPr>
        <p:spPr/>
        <p:txBody>
          <a:bodyPr/>
          <a:lstStyle/>
          <a:p>
            <a:r>
              <a:rPr lang="da-DK" dirty="0"/>
              <a:t>Catering REST-API</a:t>
            </a:r>
          </a:p>
        </p:txBody>
      </p:sp>
      <p:pic>
        <p:nvPicPr>
          <p:cNvPr id="18" name="Pladsholder til indhold 17">
            <a:extLst>
              <a:ext uri="{FF2B5EF4-FFF2-40B4-BE49-F238E27FC236}">
                <a16:creationId xmlns:a16="http://schemas.microsoft.com/office/drawing/2014/main" id="{128464E9-B1CA-1606-B8A2-68A8C42B211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38287" y="2391569"/>
            <a:ext cx="3629025" cy="3629025"/>
          </a:xfrm>
        </p:spPr>
      </p:pic>
      <p:sp>
        <p:nvSpPr>
          <p:cNvPr id="19" name="Pladsholder til indhold 18">
            <a:extLst>
              <a:ext uri="{FF2B5EF4-FFF2-40B4-BE49-F238E27FC236}">
                <a16:creationId xmlns:a16="http://schemas.microsoft.com/office/drawing/2014/main" id="{ED0F0403-8AC3-451A-EF2D-132D8CDDB870}"/>
              </a:ext>
            </a:extLst>
          </p:cNvPr>
          <p:cNvSpPr>
            <a:spLocks noGrp="1"/>
          </p:cNvSpPr>
          <p:nvPr>
            <p:ph sz="half" idx="2"/>
          </p:nvPr>
        </p:nvSpPr>
        <p:spPr/>
        <p:txBody>
          <a:bodyPr/>
          <a:lstStyle/>
          <a:p>
            <a:r>
              <a:rPr lang="da-DK" dirty="0"/>
              <a:t>Presentation </a:t>
            </a:r>
            <a:r>
              <a:rPr lang="da-DK" dirty="0" err="1"/>
              <a:t>Layer</a:t>
            </a:r>
            <a:endParaRPr lang="da-DK" dirty="0"/>
          </a:p>
          <a:p>
            <a:r>
              <a:rPr lang="da-DK" dirty="0"/>
              <a:t>Application Service </a:t>
            </a:r>
            <a:r>
              <a:rPr lang="da-DK" dirty="0" err="1"/>
              <a:t>Layer</a:t>
            </a:r>
            <a:endParaRPr lang="da-DK" dirty="0"/>
          </a:p>
          <a:p>
            <a:r>
              <a:rPr lang="da-DK" dirty="0" err="1"/>
              <a:t>Infrastructure</a:t>
            </a:r>
            <a:r>
              <a:rPr lang="da-DK" dirty="0"/>
              <a:t> </a:t>
            </a:r>
            <a:r>
              <a:rPr lang="da-DK" dirty="0" err="1"/>
              <a:t>Layer</a:t>
            </a:r>
            <a:endParaRPr lang="da-DK" dirty="0"/>
          </a:p>
        </p:txBody>
      </p:sp>
    </p:spTree>
    <p:extLst>
      <p:ext uri="{BB962C8B-B14F-4D97-AF65-F5344CB8AC3E}">
        <p14:creationId xmlns:p14="http://schemas.microsoft.com/office/powerpoint/2010/main" val="2786360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2D7E37-21A4-C9DB-8FA5-A7B3443295CE}"/>
              </a:ext>
            </a:extLst>
          </p:cNvPr>
          <p:cNvSpPr>
            <a:spLocks noGrp="1"/>
          </p:cNvSpPr>
          <p:nvPr>
            <p:ph type="title"/>
          </p:nvPr>
        </p:nvSpPr>
        <p:spPr/>
        <p:txBody>
          <a:bodyPr/>
          <a:lstStyle/>
          <a:p>
            <a:r>
              <a:rPr lang="da-DK" dirty="0"/>
              <a:t>USER REST-API</a:t>
            </a:r>
          </a:p>
        </p:txBody>
      </p:sp>
      <p:sp>
        <p:nvSpPr>
          <p:cNvPr id="21" name="Pladsholder til indhold 20">
            <a:extLst>
              <a:ext uri="{FF2B5EF4-FFF2-40B4-BE49-F238E27FC236}">
                <a16:creationId xmlns:a16="http://schemas.microsoft.com/office/drawing/2014/main" id="{01AC32FC-7F70-7C54-AFED-088713D46E4F}"/>
              </a:ext>
            </a:extLst>
          </p:cNvPr>
          <p:cNvSpPr>
            <a:spLocks noGrp="1"/>
          </p:cNvSpPr>
          <p:nvPr>
            <p:ph sz="half" idx="2"/>
          </p:nvPr>
        </p:nvSpPr>
        <p:spPr/>
        <p:txBody>
          <a:bodyPr/>
          <a:lstStyle/>
          <a:p>
            <a:r>
              <a:rPr lang="da-DK" dirty="0" err="1"/>
              <a:t>Presenstation</a:t>
            </a:r>
            <a:r>
              <a:rPr lang="da-DK" dirty="0"/>
              <a:t> </a:t>
            </a:r>
            <a:r>
              <a:rPr lang="da-DK" dirty="0" err="1"/>
              <a:t>Layer</a:t>
            </a:r>
            <a:endParaRPr lang="da-DK" dirty="0"/>
          </a:p>
          <a:p>
            <a:r>
              <a:rPr lang="da-DK" dirty="0"/>
              <a:t>Domain og Application Service </a:t>
            </a:r>
            <a:r>
              <a:rPr lang="da-DK" dirty="0" err="1"/>
              <a:t>Layer</a:t>
            </a:r>
            <a:r>
              <a:rPr lang="da-DK" dirty="0"/>
              <a:t> </a:t>
            </a:r>
          </a:p>
          <a:p>
            <a:r>
              <a:rPr lang="da-DK" dirty="0" err="1"/>
              <a:t>Infrastructure</a:t>
            </a:r>
            <a:r>
              <a:rPr lang="da-DK" dirty="0"/>
              <a:t> </a:t>
            </a:r>
            <a:r>
              <a:rPr lang="da-DK" dirty="0" err="1"/>
              <a:t>Persistance</a:t>
            </a:r>
            <a:r>
              <a:rPr lang="da-DK" dirty="0"/>
              <a:t> </a:t>
            </a:r>
            <a:r>
              <a:rPr lang="da-DK" dirty="0" err="1"/>
              <a:t>Layer</a:t>
            </a:r>
            <a:endParaRPr lang="da-DK" dirty="0"/>
          </a:p>
          <a:p>
            <a:r>
              <a:rPr lang="da-DK" dirty="0"/>
              <a:t>Domain </a:t>
            </a:r>
            <a:r>
              <a:rPr lang="da-DK" dirty="0" err="1"/>
              <a:t>Layer</a:t>
            </a:r>
            <a:endParaRPr lang="da-DK" dirty="0"/>
          </a:p>
        </p:txBody>
      </p:sp>
      <p:pic>
        <p:nvPicPr>
          <p:cNvPr id="25" name="Pladsholder til indhold 24">
            <a:extLst>
              <a:ext uri="{FF2B5EF4-FFF2-40B4-BE49-F238E27FC236}">
                <a16:creationId xmlns:a16="http://schemas.microsoft.com/office/drawing/2014/main" id="{D032BAC6-B8C9-30BA-88DA-45FE49B5A23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40643" y="2193925"/>
            <a:ext cx="4024313" cy="4024313"/>
          </a:xfrm>
        </p:spPr>
      </p:pic>
    </p:spTree>
    <p:extLst>
      <p:ext uri="{BB962C8B-B14F-4D97-AF65-F5344CB8AC3E}">
        <p14:creationId xmlns:p14="http://schemas.microsoft.com/office/powerpoint/2010/main" val="437419451"/>
      </p:ext>
    </p:extLst>
  </p:cSld>
  <p:clrMapOvr>
    <a:masterClrMapping/>
  </p:clrMapOvr>
</p:sld>
</file>

<file path=ppt/theme/theme1.xml><?xml version="1.0" encoding="utf-8"?>
<a:theme xmlns:a="http://schemas.openxmlformats.org/drawingml/2006/main" name="Tågespor">
  <a:themeElements>
    <a:clrScheme name="Tågespor">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ågespor">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TM04033937[[fn=Tågespor]]</Template>
  <TotalTime>486</TotalTime>
  <Words>879</Words>
  <Application>Microsoft Office PowerPoint</Application>
  <PresentationFormat>Widescreen</PresentationFormat>
  <Paragraphs>192</Paragraphs>
  <Slides>32</Slides>
  <Notes>14</Notes>
  <HiddenSlides>2</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32</vt:i4>
      </vt:variant>
    </vt:vector>
  </HeadingPairs>
  <TitlesOfParts>
    <vt:vector size="37" baseType="lpstr">
      <vt:lpstr>Arial</vt:lpstr>
      <vt:lpstr>Calibri</vt:lpstr>
      <vt:lpstr>Cascadia Mono</vt:lpstr>
      <vt:lpstr>Times New Roman</vt:lpstr>
      <vt:lpstr>Tågespor</vt:lpstr>
      <vt:lpstr>CateringPlatform</vt:lpstr>
      <vt:lpstr>Agenda </vt:lpstr>
      <vt:lpstr>Case</vt:lpstr>
      <vt:lpstr>ProblemFormulering</vt:lpstr>
      <vt:lpstr>Begrænsninger</vt:lpstr>
      <vt:lpstr>Løsning</vt:lpstr>
      <vt:lpstr>Catering DataProcessing</vt:lpstr>
      <vt:lpstr>Catering REST-API</vt:lpstr>
      <vt:lpstr>USER REST-API</vt:lpstr>
      <vt:lpstr>Demo</vt:lpstr>
      <vt:lpstr>Domain Driven Design</vt:lpstr>
      <vt:lpstr>Domain Driven Design</vt:lpstr>
      <vt:lpstr>Domain Driven Design - Aggregat</vt:lpstr>
      <vt:lpstr>Domain Driven Design –   Value Objekt</vt:lpstr>
      <vt:lpstr>Domain Driven Design – Bounded Context</vt:lpstr>
      <vt:lpstr>Domain Driven Design - Begrænsninger</vt:lpstr>
      <vt:lpstr>RabbitMQ</vt:lpstr>
      <vt:lpstr>PowerPoint-præsentation</vt:lpstr>
      <vt:lpstr>Command Query Responsilibty Segregation</vt:lpstr>
      <vt:lpstr>Logning</vt:lpstr>
      <vt:lpstr>Logning</vt:lpstr>
      <vt:lpstr>Konklusion?</vt:lpstr>
      <vt:lpstr>Selvvalgt Emne  Kafka</vt:lpstr>
      <vt:lpstr>Apache Kafka</vt:lpstr>
      <vt:lpstr>Apache Kafka - Hvad Er</vt:lpstr>
      <vt:lpstr>Apache Kafka - API</vt:lpstr>
      <vt:lpstr>Apache Kafka - Dele</vt:lpstr>
      <vt:lpstr>Demo Kafka</vt:lpstr>
      <vt:lpstr>Kafka - I forhold til RabbitMQ</vt:lpstr>
      <vt:lpstr>Kafka - Hvis brugt i produktet</vt:lpstr>
      <vt:lpstr>Kafka - Request-Response</vt:lpstr>
      <vt:lpstr>Referencer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CateringPlatform</dc:title>
  <dc:creator>Benjamin Larsen</dc:creator>
  <cp:lastModifiedBy>Benjamin Larsen</cp:lastModifiedBy>
  <cp:revision>37</cp:revision>
  <dcterms:created xsi:type="dcterms:W3CDTF">2024-05-03T11:19:47Z</dcterms:created>
  <dcterms:modified xsi:type="dcterms:W3CDTF">2024-05-07T14:37:33Z</dcterms:modified>
</cp:coreProperties>
</file>