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759" r:id="rId4"/>
  </p:sldMasterIdLst>
  <p:notesMasterIdLst>
    <p:notesMasterId r:id="rId7"/>
  </p:notesMasterIdLst>
  <p:handoutMasterIdLst>
    <p:handoutMasterId r:id="rId8"/>
  </p:handoutMasterIdLst>
  <p:sldIdLst>
    <p:sldId id="256" r:id="rId5"/>
    <p:sldId id="411" r:id="rId6"/>
  </p:sldIdLst>
  <p:sldSz cx="9902825" cy="68580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ctr" rtl="0" eaLnBrk="0" fontAlgn="base" hangingPunct="0">
      <a:spcBef>
        <a:spcPct val="10000"/>
      </a:spcBef>
      <a:spcAft>
        <a:spcPct val="0"/>
      </a:spcAft>
      <a:buClr>
        <a:srgbClr val="0B1F65"/>
      </a:buClr>
      <a:buFont typeface="Webdings" pitchFamily="18" charset="2"/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riram Thiagarajan" initials="" lastIdx="3" clrIdx="0"/>
  <p:cmAuthor id="1" name="Aeshna Pahwa" initials="AP" lastIdx="1" clrIdx="1">
    <p:extLst>
      <p:ext uri="{19B8F6BF-5375-455C-9EA6-DF929625EA0E}">
        <p15:presenceInfo xmlns:p15="http://schemas.microsoft.com/office/powerpoint/2012/main" userId="S-1-5-21-2393973392-930299080-4041974831-14695" providerId="AD"/>
      </p:ext>
    </p:extLst>
  </p:cmAuthor>
  <p:cmAuthor id="2" name="Suvam Bhattacharyya" initials="SB" lastIdx="1" clrIdx="2">
    <p:extLst>
      <p:ext uri="{19B8F6BF-5375-455C-9EA6-DF929625EA0E}">
        <p15:presenceInfo xmlns:p15="http://schemas.microsoft.com/office/powerpoint/2012/main" userId="S-1-5-21-2393973392-930299080-4041974831-448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800000"/>
    <a:srgbClr val="006666"/>
    <a:srgbClr val="D8CBCB"/>
    <a:srgbClr val="FF6600"/>
    <a:srgbClr val="8E2200"/>
    <a:srgbClr val="016666"/>
    <a:srgbClr val="0B1F65"/>
    <a:srgbClr val="360157"/>
    <a:srgbClr val="7EC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0A701-9165-331C-11E0-E7E952CCDB07}" v="6" dt="2024-09-30T09:06:28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2" y="56"/>
      </p:cViewPr>
      <p:guideLst>
        <p:guide orient="horz" pos="2160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i Prasad" userId="S::shravani.prasad@mu-sigma.com::b6912cde-57e6-4ff9-9b20-073dcb7e54cb" providerId="AD" clId="Web-{8830A701-9165-331C-11E0-E7E952CCDB07}"/>
    <pc:docChg chg="modSld">
      <pc:chgData name="Shravani Prasad" userId="S::shravani.prasad@mu-sigma.com::b6912cde-57e6-4ff9-9b20-073dcb7e54cb" providerId="AD" clId="Web-{8830A701-9165-331C-11E0-E7E952CCDB07}" dt="2024-09-30T09:06:28.895" v="5" actId="1076"/>
      <pc:docMkLst>
        <pc:docMk/>
      </pc:docMkLst>
      <pc:sldChg chg="modSp">
        <pc:chgData name="Shravani Prasad" userId="S::shravani.prasad@mu-sigma.com::b6912cde-57e6-4ff9-9b20-073dcb7e54cb" providerId="AD" clId="Web-{8830A701-9165-331C-11E0-E7E952CCDB07}" dt="2024-09-30T09:06:28.895" v="5" actId="1076"/>
        <pc:sldMkLst>
          <pc:docMk/>
          <pc:sldMk cId="3410668369" sldId="411"/>
        </pc:sldMkLst>
        <pc:spChg chg="mod">
          <ac:chgData name="Shravani Prasad" userId="S::shravani.prasad@mu-sigma.com::b6912cde-57e6-4ff9-9b20-073dcb7e54cb" providerId="AD" clId="Web-{8830A701-9165-331C-11E0-E7E952CCDB07}" dt="2024-09-30T09:06:28.895" v="5" actId="1076"/>
          <ac:spMkLst>
            <pc:docMk/>
            <pc:sldMk cId="3410668369" sldId="411"/>
            <ac:spMk id="29" creationId="{00000000-0000-0000-0000-000000000000}"/>
          </ac:spMkLst>
        </pc:spChg>
      </pc:sldChg>
    </pc:docChg>
  </pc:docChgLst>
  <pc:docChgLst>
    <pc:chgData name="Vansh Shrivastava" userId="S::vansh.shrivastava@mu-sigma.com::8f9e6c57-ae6e-4e09-8e4d-31996ce14aef" providerId="AD" clId="Web-{B551645F-5CBC-2A8E-9CF3-E8CEC794A5E2}"/>
    <pc:docChg chg="modSld">
      <pc:chgData name="Vansh Shrivastava" userId="S::vansh.shrivastava@mu-sigma.com::8f9e6c57-ae6e-4e09-8e4d-31996ce14aef" providerId="AD" clId="Web-{B551645F-5CBC-2A8E-9CF3-E8CEC794A5E2}" dt="2024-07-08T02:52:41.888" v="166" actId="14100"/>
      <pc:docMkLst>
        <pc:docMk/>
      </pc:docMkLst>
      <pc:sldChg chg="modSp">
        <pc:chgData name="Vansh Shrivastava" userId="S::vansh.shrivastava@mu-sigma.com::8f9e6c57-ae6e-4e09-8e4d-31996ce14aef" providerId="AD" clId="Web-{B551645F-5CBC-2A8E-9CF3-E8CEC794A5E2}" dt="2024-07-08T02:38:36.796" v="9" actId="20577"/>
        <pc:sldMkLst>
          <pc:docMk/>
          <pc:sldMk cId="0" sldId="256"/>
        </pc:sldMkLst>
        <pc:spChg chg="mod">
          <ac:chgData name="Vansh Shrivastava" userId="S::vansh.shrivastava@mu-sigma.com::8f9e6c57-ae6e-4e09-8e4d-31996ce14aef" providerId="AD" clId="Web-{B551645F-5CBC-2A8E-9CF3-E8CEC794A5E2}" dt="2024-07-08T02:38:17.577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Vansh Shrivastava" userId="S::vansh.shrivastava@mu-sigma.com::8f9e6c57-ae6e-4e09-8e4d-31996ce14aef" providerId="AD" clId="Web-{B551645F-5CBC-2A8E-9CF3-E8CEC794A5E2}" dt="2024-07-08T02:38:36.796" v="9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 modSp">
        <pc:chgData name="Vansh Shrivastava" userId="S::vansh.shrivastava@mu-sigma.com::8f9e6c57-ae6e-4e09-8e4d-31996ce14aef" providerId="AD" clId="Web-{B551645F-5CBC-2A8E-9CF3-E8CEC794A5E2}" dt="2024-07-08T02:52:41.888" v="166" actId="14100"/>
        <pc:sldMkLst>
          <pc:docMk/>
          <pc:sldMk cId="3410668369" sldId="411"/>
        </pc:sldMkLst>
        <pc:spChg chg="mod">
          <ac:chgData name="Vansh Shrivastava" userId="S::vansh.shrivastava@mu-sigma.com::8f9e6c57-ae6e-4e09-8e4d-31996ce14aef" providerId="AD" clId="Web-{B551645F-5CBC-2A8E-9CF3-E8CEC794A5E2}" dt="2024-07-08T02:50:33.355" v="137" actId="1076"/>
          <ac:spMkLst>
            <pc:docMk/>
            <pc:sldMk cId="3410668369" sldId="411"/>
            <ac:spMk id="21" creationId="{00000000-0000-0000-0000-000000000000}"/>
          </ac:spMkLst>
        </pc:spChg>
        <pc:spChg chg="mod">
          <ac:chgData name="Vansh Shrivastava" userId="S::vansh.shrivastava@mu-sigma.com::8f9e6c57-ae6e-4e09-8e4d-31996ce14aef" providerId="AD" clId="Web-{B551645F-5CBC-2A8E-9CF3-E8CEC794A5E2}" dt="2024-07-08T02:52:41.888" v="166" actId="14100"/>
          <ac:spMkLst>
            <pc:docMk/>
            <pc:sldMk cId="3410668369" sldId="411"/>
            <ac:spMk id="43" creationId="{00000000-0000-0000-0000-000000000000}"/>
          </ac:spMkLst>
        </pc:spChg>
        <pc:spChg chg="mod">
          <ac:chgData name="Vansh Shrivastava" userId="S::vansh.shrivastava@mu-sigma.com::8f9e6c57-ae6e-4e09-8e4d-31996ce14aef" providerId="AD" clId="Web-{B551645F-5CBC-2A8E-9CF3-E8CEC794A5E2}" dt="2024-07-08T02:50:26.573" v="135" actId="1076"/>
          <ac:spMkLst>
            <pc:docMk/>
            <pc:sldMk cId="3410668369" sldId="411"/>
            <ac:spMk id="44" creationId="{00000000-0000-0000-0000-000000000000}"/>
          </ac:spMkLst>
        </pc:spChg>
        <pc:spChg chg="mod">
          <ac:chgData name="Vansh Shrivastava" userId="S::vansh.shrivastava@mu-sigma.com::8f9e6c57-ae6e-4e09-8e4d-31996ce14aef" providerId="AD" clId="Web-{B551645F-5CBC-2A8E-9CF3-E8CEC794A5E2}" dt="2024-07-08T02:45:29.663" v="85" actId="14100"/>
          <ac:spMkLst>
            <pc:docMk/>
            <pc:sldMk cId="3410668369" sldId="411"/>
            <ac:spMk id="46" creationId="{00000000-0000-0000-0000-000000000000}"/>
          </ac:spMkLst>
        </pc:spChg>
        <pc:spChg chg="del">
          <ac:chgData name="Vansh Shrivastava" userId="S::vansh.shrivastava@mu-sigma.com::8f9e6c57-ae6e-4e09-8e4d-31996ce14aef" providerId="AD" clId="Web-{B551645F-5CBC-2A8E-9CF3-E8CEC794A5E2}" dt="2024-07-08T02:50:08.323" v="132"/>
          <ac:spMkLst>
            <pc:docMk/>
            <pc:sldMk cId="3410668369" sldId="411"/>
            <ac:spMk id="60" creationId="{00000000-0000-0000-0000-000000000000}"/>
          </ac:spMkLst>
        </pc:spChg>
        <pc:spChg chg="del">
          <ac:chgData name="Vansh Shrivastava" userId="S::vansh.shrivastava@mu-sigma.com::8f9e6c57-ae6e-4e09-8e4d-31996ce14aef" providerId="AD" clId="Web-{B551645F-5CBC-2A8E-9CF3-E8CEC794A5E2}" dt="2024-07-08T02:50:09.573" v="133"/>
          <ac:spMkLst>
            <pc:docMk/>
            <pc:sldMk cId="3410668369" sldId="411"/>
            <ac:spMk id="61" creationId="{00000000-0000-0000-0000-000000000000}"/>
          </ac:spMkLst>
        </pc:spChg>
        <pc:spChg chg="del">
          <ac:chgData name="Vansh Shrivastava" userId="S::vansh.shrivastava@mu-sigma.com::8f9e6c57-ae6e-4e09-8e4d-31996ce14aef" providerId="AD" clId="Web-{B551645F-5CBC-2A8E-9CF3-E8CEC794A5E2}" dt="2024-07-08T02:49:55.526" v="125"/>
          <ac:spMkLst>
            <pc:docMk/>
            <pc:sldMk cId="3410668369" sldId="411"/>
            <ac:spMk id="62" creationId="{00000000-0000-0000-0000-000000000000}"/>
          </ac:spMkLst>
        </pc:spChg>
        <pc:spChg chg="del">
          <ac:chgData name="Vansh Shrivastava" userId="S::vansh.shrivastava@mu-sigma.com::8f9e6c57-ae6e-4e09-8e4d-31996ce14aef" providerId="AD" clId="Web-{B551645F-5CBC-2A8E-9CF3-E8CEC794A5E2}" dt="2024-07-08T02:49:58.698" v="127"/>
          <ac:spMkLst>
            <pc:docMk/>
            <pc:sldMk cId="3410668369" sldId="411"/>
            <ac:spMk id="63" creationId="{00000000-0000-0000-0000-000000000000}"/>
          </ac:spMkLst>
        </pc:spChg>
        <pc:spChg chg="del">
          <ac:chgData name="Vansh Shrivastava" userId="S::vansh.shrivastava@mu-sigma.com::8f9e6c57-ae6e-4e09-8e4d-31996ce14aef" providerId="AD" clId="Web-{B551645F-5CBC-2A8E-9CF3-E8CEC794A5E2}" dt="2024-07-08T02:50:06.448" v="131"/>
          <ac:spMkLst>
            <pc:docMk/>
            <pc:sldMk cId="3410668369" sldId="411"/>
            <ac:spMk id="64" creationId="{00000000-0000-0000-0000-000000000000}"/>
          </ac:spMkLst>
        </pc:spChg>
        <pc:spChg chg="del">
          <ac:chgData name="Vansh Shrivastava" userId="S::vansh.shrivastava@mu-sigma.com::8f9e6c57-ae6e-4e09-8e4d-31996ce14aef" providerId="AD" clId="Web-{B551645F-5CBC-2A8E-9CF3-E8CEC794A5E2}" dt="2024-07-08T02:50:00.339" v="128"/>
          <ac:spMkLst>
            <pc:docMk/>
            <pc:sldMk cId="3410668369" sldId="411"/>
            <ac:spMk id="65" creationId="{00000000-0000-0000-0000-000000000000}"/>
          </ac:spMkLst>
        </pc:spChg>
        <pc:spChg chg="del">
          <ac:chgData name="Vansh Shrivastava" userId="S::vansh.shrivastava@mu-sigma.com::8f9e6c57-ae6e-4e09-8e4d-31996ce14aef" providerId="AD" clId="Web-{B551645F-5CBC-2A8E-9CF3-E8CEC794A5E2}" dt="2024-07-08T02:50:02.620" v="129"/>
          <ac:spMkLst>
            <pc:docMk/>
            <pc:sldMk cId="3410668369" sldId="411"/>
            <ac:spMk id="66" creationId="{00000000-0000-0000-0000-000000000000}"/>
          </ac:spMkLst>
        </pc:spChg>
        <pc:spChg chg="del">
          <ac:chgData name="Vansh Shrivastava" userId="S::vansh.shrivastava@mu-sigma.com::8f9e6c57-ae6e-4e09-8e4d-31996ce14aef" providerId="AD" clId="Web-{B551645F-5CBC-2A8E-9CF3-E8CEC794A5E2}" dt="2024-07-08T02:50:03.917" v="130"/>
          <ac:spMkLst>
            <pc:docMk/>
            <pc:sldMk cId="3410668369" sldId="411"/>
            <ac:spMk id="67" creationId="{00000000-0000-0000-0000-000000000000}"/>
          </ac:spMkLst>
        </pc:spChg>
        <pc:spChg chg="del">
          <ac:chgData name="Vansh Shrivastava" userId="S::vansh.shrivastava@mu-sigma.com::8f9e6c57-ae6e-4e09-8e4d-31996ce14aef" providerId="AD" clId="Web-{B551645F-5CBC-2A8E-9CF3-E8CEC794A5E2}" dt="2024-07-08T02:49:57.448" v="126"/>
          <ac:spMkLst>
            <pc:docMk/>
            <pc:sldMk cId="3410668369" sldId="411"/>
            <ac:spMk id="68" creationId="{00000000-0000-0000-0000-000000000000}"/>
          </ac:spMkLst>
        </pc:spChg>
      </pc:sldChg>
    </pc:docChg>
  </pc:docChgLst>
  <pc:docChgLst>
    <pc:chgData name="Ujjwal Srivastava" userId="S::ujjwal.srivastava@mu-sigma.com::ddb1d127-3590-43ba-a07d-f396f04322c6" providerId="AD" clId="Web-{5E5B28FE-3909-27AB-E97E-A7C9EA22DAA8}"/>
    <pc:docChg chg="modSld">
      <pc:chgData name="Ujjwal Srivastava" userId="S::ujjwal.srivastava@mu-sigma.com::ddb1d127-3590-43ba-a07d-f396f04322c6" providerId="AD" clId="Web-{5E5B28FE-3909-27AB-E97E-A7C9EA22DAA8}" dt="2024-07-10T08:38:31.686" v="138" actId="20577"/>
      <pc:docMkLst>
        <pc:docMk/>
      </pc:docMkLst>
      <pc:sldChg chg="modSp">
        <pc:chgData name="Ujjwal Srivastava" userId="S::ujjwal.srivastava@mu-sigma.com::ddb1d127-3590-43ba-a07d-f396f04322c6" providerId="AD" clId="Web-{5E5B28FE-3909-27AB-E97E-A7C9EA22DAA8}" dt="2024-07-10T08:38:31.686" v="138" actId="20577"/>
        <pc:sldMkLst>
          <pc:docMk/>
          <pc:sldMk cId="3410668369" sldId="411"/>
        </pc:sldMkLst>
        <pc:spChg chg="mod">
          <ac:chgData name="Ujjwal Srivastava" userId="S::ujjwal.srivastava@mu-sigma.com::ddb1d127-3590-43ba-a07d-f396f04322c6" providerId="AD" clId="Web-{5E5B28FE-3909-27AB-E97E-A7C9EA22DAA8}" dt="2024-07-10T08:38:31.686" v="138" actId="20577"/>
          <ac:spMkLst>
            <pc:docMk/>
            <pc:sldMk cId="3410668369" sldId="411"/>
            <ac:spMk id="21" creationId="{00000000-0000-0000-0000-000000000000}"/>
          </ac:spMkLst>
        </pc:spChg>
      </pc:sldChg>
    </pc:docChg>
  </pc:docChgLst>
  <pc:docChgLst>
    <pc:chgData clId="Web-{D74D08C6-F2F0-ECE4-AB9B-07C1D2BC38EB}"/>
    <pc:docChg chg="delSld">
      <pc:chgData name="" userId="" providerId="" clId="Web-{D74D08C6-F2F0-ECE4-AB9B-07C1D2BC38EB}" dt="2024-07-10T17:34:58.068" v="0"/>
      <pc:docMkLst>
        <pc:docMk/>
      </pc:docMkLst>
      <pc:sldChg chg="del">
        <pc:chgData name="" userId="" providerId="" clId="Web-{D74D08C6-F2F0-ECE4-AB9B-07C1D2BC38EB}" dt="2024-07-10T17:34:58.068" v="0"/>
        <pc:sldMkLst>
          <pc:docMk/>
          <pc:sldMk cId="1353955911" sldId="414"/>
        </pc:sldMkLst>
      </pc:sldChg>
    </pc:docChg>
  </pc:docChgLst>
  <pc:docChgLst>
    <pc:chgData name="Vansh Shrivastava" userId="S::vansh.shrivastava@mu-sigma.com::8f9e6c57-ae6e-4e09-8e4d-31996ce14aef" providerId="AD" clId="Web-{BFD19AE5-9077-2D6B-0CDC-2BBDF6DAF94D}"/>
    <pc:docChg chg="addSld delSld modSld">
      <pc:chgData name="Vansh Shrivastava" userId="S::vansh.shrivastava@mu-sigma.com::8f9e6c57-ae6e-4e09-8e4d-31996ce14aef" providerId="AD" clId="Web-{BFD19AE5-9077-2D6B-0CDC-2BBDF6DAF94D}" dt="2024-07-08T03:08:50.098" v="195" actId="20577"/>
      <pc:docMkLst>
        <pc:docMk/>
      </pc:docMkLst>
      <pc:sldChg chg="modSp">
        <pc:chgData name="Vansh Shrivastava" userId="S::vansh.shrivastava@mu-sigma.com::8f9e6c57-ae6e-4e09-8e4d-31996ce14aef" providerId="AD" clId="Web-{BFD19AE5-9077-2D6B-0CDC-2BBDF6DAF94D}" dt="2024-07-08T03:08:50.098" v="195" actId="20577"/>
        <pc:sldMkLst>
          <pc:docMk/>
          <pc:sldMk cId="3410668369" sldId="411"/>
        </pc:sldMkLst>
        <pc:spChg chg="mod">
          <ac:chgData name="Vansh Shrivastava" userId="S::vansh.shrivastava@mu-sigma.com::8f9e6c57-ae6e-4e09-8e4d-31996ce14aef" providerId="AD" clId="Web-{BFD19AE5-9077-2D6B-0CDC-2BBDF6DAF94D}" dt="2024-07-08T02:56:48.650" v="17" actId="14100"/>
          <ac:spMkLst>
            <pc:docMk/>
            <pc:sldMk cId="3410668369" sldId="411"/>
            <ac:spMk id="17" creationId="{00000000-0000-0000-0000-000000000000}"/>
          </ac:spMkLst>
        </pc:spChg>
        <pc:spChg chg="mod">
          <ac:chgData name="Vansh Shrivastava" userId="S::vansh.shrivastava@mu-sigma.com::8f9e6c57-ae6e-4e09-8e4d-31996ce14aef" providerId="AD" clId="Web-{BFD19AE5-9077-2D6B-0CDC-2BBDF6DAF94D}" dt="2024-07-08T03:01:45.639" v="79" actId="20577"/>
          <ac:spMkLst>
            <pc:docMk/>
            <pc:sldMk cId="3410668369" sldId="411"/>
            <ac:spMk id="18" creationId="{00000000-0000-0000-0000-000000000000}"/>
          </ac:spMkLst>
        </pc:spChg>
        <pc:spChg chg="mod">
          <ac:chgData name="Vansh Shrivastava" userId="S::vansh.shrivastava@mu-sigma.com::8f9e6c57-ae6e-4e09-8e4d-31996ce14aef" providerId="AD" clId="Web-{BFD19AE5-9077-2D6B-0CDC-2BBDF6DAF94D}" dt="2024-07-08T03:08:50.098" v="195" actId="20577"/>
          <ac:spMkLst>
            <pc:docMk/>
            <pc:sldMk cId="3410668369" sldId="411"/>
            <ac:spMk id="19" creationId="{00000000-0000-0000-0000-000000000000}"/>
          </ac:spMkLst>
        </pc:spChg>
        <pc:spChg chg="mod">
          <ac:chgData name="Vansh Shrivastava" userId="S::vansh.shrivastava@mu-sigma.com::8f9e6c57-ae6e-4e09-8e4d-31996ce14aef" providerId="AD" clId="Web-{BFD19AE5-9077-2D6B-0CDC-2BBDF6DAF94D}" dt="2024-07-08T03:05:41.282" v="129" actId="1076"/>
          <ac:spMkLst>
            <pc:docMk/>
            <pc:sldMk cId="3410668369" sldId="411"/>
            <ac:spMk id="20" creationId="{00000000-0000-0000-0000-000000000000}"/>
          </ac:spMkLst>
        </pc:spChg>
        <pc:spChg chg="mod">
          <ac:chgData name="Vansh Shrivastava" userId="S::vansh.shrivastava@mu-sigma.com::8f9e6c57-ae6e-4e09-8e4d-31996ce14aef" providerId="AD" clId="Web-{BFD19AE5-9077-2D6B-0CDC-2BBDF6DAF94D}" dt="2024-07-08T03:03:30.078" v="95" actId="1076"/>
          <ac:spMkLst>
            <pc:docMk/>
            <pc:sldMk cId="3410668369" sldId="411"/>
            <ac:spMk id="21" creationId="{00000000-0000-0000-0000-000000000000}"/>
          </ac:spMkLst>
        </pc:spChg>
        <pc:spChg chg="mod">
          <ac:chgData name="Vansh Shrivastava" userId="S::vansh.shrivastava@mu-sigma.com::8f9e6c57-ae6e-4e09-8e4d-31996ce14aef" providerId="AD" clId="Web-{BFD19AE5-9077-2D6B-0CDC-2BBDF6DAF94D}" dt="2024-07-08T02:56:13.509" v="16" actId="1076"/>
          <ac:spMkLst>
            <pc:docMk/>
            <pc:sldMk cId="3410668369" sldId="411"/>
            <ac:spMk id="45" creationId="{00000000-0000-0000-0000-000000000000}"/>
          </ac:spMkLst>
        </pc:spChg>
        <pc:spChg chg="mod">
          <ac:chgData name="Vansh Shrivastava" userId="S::vansh.shrivastava@mu-sigma.com::8f9e6c57-ae6e-4e09-8e4d-31996ce14aef" providerId="AD" clId="Web-{BFD19AE5-9077-2D6B-0CDC-2BBDF6DAF94D}" dt="2024-07-08T03:04:22.563" v="99" actId="20577"/>
          <ac:spMkLst>
            <pc:docMk/>
            <pc:sldMk cId="3410668369" sldId="411"/>
            <ac:spMk id="51" creationId="{00000000-0000-0000-0000-000000000000}"/>
          </ac:spMkLst>
        </pc:spChg>
      </pc:sldChg>
      <pc:sldChg chg="new del">
        <pc:chgData name="Vansh Shrivastava" userId="S::vansh.shrivastava@mu-sigma.com::8f9e6c57-ae6e-4e09-8e4d-31996ce14aef" providerId="AD" clId="Web-{BFD19AE5-9077-2D6B-0CDC-2BBDF6DAF94D}" dt="2024-07-08T02:54:59.118" v="2"/>
        <pc:sldMkLst>
          <pc:docMk/>
          <pc:sldMk cId="4218769946" sldId="412"/>
        </pc:sldMkLst>
      </pc:sldChg>
      <pc:sldChg chg="add">
        <pc:chgData name="Vansh Shrivastava" userId="S::vansh.shrivastava@mu-sigma.com::8f9e6c57-ae6e-4e09-8e4d-31996ce14aef" providerId="AD" clId="Web-{BFD19AE5-9077-2D6B-0CDC-2BBDF6DAF94D}" dt="2024-07-08T02:54:56.961" v="1"/>
        <pc:sldMkLst>
          <pc:docMk/>
          <pc:sldMk cId="1860121911" sldId="413"/>
        </pc:sldMkLst>
      </pc:sldChg>
    </pc:docChg>
  </pc:docChgLst>
  <pc:docChgLst>
    <pc:chgData name="Megha Mahesh Soorya" userId="S::megha.soorya@mu-sigma.com::349e28e7-65d2-4a0d-abc9-3d1c15d3232f" providerId="AD" clId="Web-{7B5DA1FF-BA5A-C9CA-836A-887D7E601C4C}"/>
    <pc:docChg chg="addSld">
      <pc:chgData name="Megha Mahesh Soorya" userId="S::megha.soorya@mu-sigma.com::349e28e7-65d2-4a0d-abc9-3d1c15d3232f" providerId="AD" clId="Web-{7B5DA1FF-BA5A-C9CA-836A-887D7E601C4C}" dt="2024-07-08T16:26:13.589" v="0"/>
      <pc:docMkLst>
        <pc:docMk/>
      </pc:docMkLst>
      <pc:sldChg chg="add replId">
        <pc:chgData name="Megha Mahesh Soorya" userId="S::megha.soorya@mu-sigma.com::349e28e7-65d2-4a0d-abc9-3d1c15d3232f" providerId="AD" clId="Web-{7B5DA1FF-BA5A-C9CA-836A-887D7E601C4C}" dt="2024-07-08T16:26:13.589" v="0"/>
        <pc:sldMkLst>
          <pc:docMk/>
          <pc:sldMk cId="1353955911" sldId="414"/>
        </pc:sldMkLst>
      </pc:sldChg>
    </pc:docChg>
  </pc:docChgLst>
  <pc:docChgLst>
    <pc:chgData name="Bavan Karthigeyan R G" userId="S::bavan.rg@mu-sigma.com::09832d8f-70cf-4e2a-9370-8ed922c4078b" providerId="AD" clId="Web-{D74D08C6-F2F0-ECE4-AB9B-07C1D2BC38EB}"/>
    <pc:docChg chg="delSld modSld">
      <pc:chgData name="Bavan Karthigeyan R G" userId="S::bavan.rg@mu-sigma.com::09832d8f-70cf-4e2a-9370-8ed922c4078b" providerId="AD" clId="Web-{D74D08C6-F2F0-ECE4-AB9B-07C1D2BC38EB}" dt="2024-07-10T18:54:02.546" v="310" actId="20577"/>
      <pc:docMkLst>
        <pc:docMk/>
      </pc:docMkLst>
      <pc:sldChg chg="modSp">
        <pc:chgData name="Bavan Karthigeyan R G" userId="S::bavan.rg@mu-sigma.com::09832d8f-70cf-4e2a-9370-8ed922c4078b" providerId="AD" clId="Web-{D74D08C6-F2F0-ECE4-AB9B-07C1D2BC38EB}" dt="2024-07-10T18:13:37.430" v="26" actId="20577"/>
        <pc:sldMkLst>
          <pc:docMk/>
          <pc:sldMk cId="0" sldId="256"/>
        </pc:sldMkLst>
        <pc:spChg chg="mod">
          <ac:chgData name="Bavan Karthigeyan R G" userId="S::bavan.rg@mu-sigma.com::09832d8f-70cf-4e2a-9370-8ed922c4078b" providerId="AD" clId="Web-{D74D08C6-F2F0-ECE4-AB9B-07C1D2BC38EB}" dt="2024-07-10T18:13:37.430" v="26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 modSp">
        <pc:chgData name="Bavan Karthigeyan R G" userId="S::bavan.rg@mu-sigma.com::09832d8f-70cf-4e2a-9370-8ed922c4078b" providerId="AD" clId="Web-{D74D08C6-F2F0-ECE4-AB9B-07C1D2BC38EB}" dt="2024-07-10T18:54:02.546" v="310" actId="20577"/>
        <pc:sldMkLst>
          <pc:docMk/>
          <pc:sldMk cId="3410668369" sldId="411"/>
        </pc:sldMkLst>
        <pc:spChg chg="mod">
          <ac:chgData name="Bavan Karthigeyan R G" userId="S::bavan.rg@mu-sigma.com::09832d8f-70cf-4e2a-9370-8ed922c4078b" providerId="AD" clId="Web-{D74D08C6-F2F0-ECE4-AB9B-07C1D2BC38EB}" dt="2024-07-10T18:52:00.464" v="290" actId="20577"/>
          <ac:spMkLst>
            <pc:docMk/>
            <pc:sldMk cId="3410668369" sldId="411"/>
            <ac:spMk id="18" creationId="{00000000-0000-0000-0000-000000000000}"/>
          </ac:spMkLst>
        </pc:spChg>
        <pc:spChg chg="del mod">
          <ac:chgData name="Bavan Karthigeyan R G" userId="S::bavan.rg@mu-sigma.com::09832d8f-70cf-4e2a-9370-8ed922c4078b" providerId="AD" clId="Web-{D74D08C6-F2F0-ECE4-AB9B-07C1D2BC38EB}" dt="2024-07-10T18:53:03.247" v="296"/>
          <ac:spMkLst>
            <pc:docMk/>
            <pc:sldMk cId="3410668369" sldId="411"/>
            <ac:spMk id="19" creationId="{00000000-0000-0000-0000-000000000000}"/>
          </ac:spMkLst>
        </pc:spChg>
        <pc:spChg chg="mod">
          <ac:chgData name="Bavan Karthigeyan R G" userId="S::bavan.rg@mu-sigma.com::09832d8f-70cf-4e2a-9370-8ed922c4078b" providerId="AD" clId="Web-{D74D08C6-F2F0-ECE4-AB9B-07C1D2BC38EB}" dt="2024-07-10T18:49:12.212" v="275" actId="20577"/>
          <ac:spMkLst>
            <pc:docMk/>
            <pc:sldMk cId="3410668369" sldId="411"/>
            <ac:spMk id="20" creationId="{00000000-0000-0000-0000-000000000000}"/>
          </ac:spMkLst>
        </pc:spChg>
        <pc:spChg chg="mod">
          <ac:chgData name="Bavan Karthigeyan R G" userId="S::bavan.rg@mu-sigma.com::09832d8f-70cf-4e2a-9370-8ed922c4078b" providerId="AD" clId="Web-{D74D08C6-F2F0-ECE4-AB9B-07C1D2BC38EB}" dt="2024-07-10T17:46:51.328" v="14" actId="20577"/>
          <ac:spMkLst>
            <pc:docMk/>
            <pc:sldMk cId="3410668369" sldId="411"/>
            <ac:spMk id="21" creationId="{00000000-0000-0000-0000-000000000000}"/>
          </ac:spMkLst>
        </pc:spChg>
        <pc:spChg chg="mod">
          <ac:chgData name="Bavan Karthigeyan R G" userId="S::bavan.rg@mu-sigma.com::09832d8f-70cf-4e2a-9370-8ed922c4078b" providerId="AD" clId="Web-{D74D08C6-F2F0-ECE4-AB9B-07C1D2BC38EB}" dt="2024-07-10T18:54:02.546" v="310" actId="20577"/>
          <ac:spMkLst>
            <pc:docMk/>
            <pc:sldMk cId="3410668369" sldId="411"/>
            <ac:spMk id="43" creationId="{00000000-0000-0000-0000-000000000000}"/>
          </ac:spMkLst>
        </pc:spChg>
        <pc:spChg chg="mod">
          <ac:chgData name="Bavan Karthigeyan R G" userId="S::bavan.rg@mu-sigma.com::09832d8f-70cf-4e2a-9370-8ed922c4078b" providerId="AD" clId="Web-{D74D08C6-F2F0-ECE4-AB9B-07C1D2BC38EB}" dt="2024-07-10T18:25:35.143" v="140" actId="20577"/>
          <ac:spMkLst>
            <pc:docMk/>
            <pc:sldMk cId="3410668369" sldId="411"/>
            <ac:spMk id="44" creationId="{00000000-0000-0000-0000-000000000000}"/>
          </ac:spMkLst>
        </pc:spChg>
        <pc:spChg chg="del mod">
          <ac:chgData name="Bavan Karthigeyan R G" userId="S::bavan.rg@mu-sigma.com::09832d8f-70cf-4e2a-9370-8ed922c4078b" providerId="AD" clId="Web-{D74D08C6-F2F0-ECE4-AB9B-07C1D2BC38EB}" dt="2024-07-10T18:53:12.372" v="299"/>
          <ac:spMkLst>
            <pc:docMk/>
            <pc:sldMk cId="3410668369" sldId="411"/>
            <ac:spMk id="45" creationId="{00000000-0000-0000-0000-000000000000}"/>
          </ac:spMkLst>
        </pc:spChg>
        <pc:spChg chg="mod">
          <ac:chgData name="Bavan Karthigeyan R G" userId="S::bavan.rg@mu-sigma.com::09832d8f-70cf-4e2a-9370-8ed922c4078b" providerId="AD" clId="Web-{D74D08C6-F2F0-ECE4-AB9B-07C1D2BC38EB}" dt="2024-07-10T18:38:54.764" v="226" actId="20577"/>
          <ac:spMkLst>
            <pc:docMk/>
            <pc:sldMk cId="3410668369" sldId="411"/>
            <ac:spMk id="46" creationId="{00000000-0000-0000-0000-000000000000}"/>
          </ac:spMkLst>
        </pc:spChg>
        <pc:spChg chg="del mod">
          <ac:chgData name="Bavan Karthigeyan R G" userId="S::bavan.rg@mu-sigma.com::09832d8f-70cf-4e2a-9370-8ed922c4078b" providerId="AD" clId="Web-{D74D08C6-F2F0-ECE4-AB9B-07C1D2BC38EB}" dt="2024-07-10T18:52:58.778" v="293"/>
          <ac:spMkLst>
            <pc:docMk/>
            <pc:sldMk cId="3410668369" sldId="411"/>
            <ac:spMk id="51" creationId="{00000000-0000-0000-0000-000000000000}"/>
          </ac:spMkLst>
        </pc:spChg>
        <pc:spChg chg="mod">
          <ac:chgData name="Bavan Karthigeyan R G" userId="S::bavan.rg@mu-sigma.com::09832d8f-70cf-4e2a-9370-8ed922c4078b" providerId="AD" clId="Web-{D74D08C6-F2F0-ECE4-AB9B-07C1D2BC38EB}" dt="2024-07-10T17:51:14.785" v="16" actId="1076"/>
          <ac:spMkLst>
            <pc:docMk/>
            <pc:sldMk cId="3410668369" sldId="411"/>
            <ac:spMk id="52" creationId="{00000000-0000-0000-0000-000000000000}"/>
          </ac:spMkLst>
        </pc:spChg>
        <pc:spChg chg="mod">
          <ac:chgData name="Bavan Karthigeyan R G" userId="S::bavan.rg@mu-sigma.com::09832d8f-70cf-4e2a-9370-8ed922c4078b" providerId="AD" clId="Web-{D74D08C6-F2F0-ECE4-AB9B-07C1D2BC38EB}" dt="2024-07-10T17:51:08.457" v="15" actId="1076"/>
          <ac:spMkLst>
            <pc:docMk/>
            <pc:sldMk cId="3410668369" sldId="411"/>
            <ac:spMk id="53" creationId="{00000000-0000-0000-0000-000000000000}"/>
          </ac:spMkLst>
        </pc:spChg>
      </pc:sldChg>
      <pc:sldChg chg="del">
        <pc:chgData name="Bavan Karthigeyan R G" userId="S::bavan.rg@mu-sigma.com::09832d8f-70cf-4e2a-9370-8ed922c4078b" providerId="AD" clId="Web-{D74D08C6-F2F0-ECE4-AB9B-07C1D2BC38EB}" dt="2024-07-10T18:12:14.725" v="18"/>
        <pc:sldMkLst>
          <pc:docMk/>
          <pc:sldMk cId="1860121911" sldId="413"/>
        </pc:sldMkLst>
      </pc:sldChg>
      <pc:sldChg chg="del">
        <pc:chgData name="Bavan Karthigeyan R G" userId="S::bavan.rg@mu-sigma.com::09832d8f-70cf-4e2a-9370-8ed922c4078b" providerId="AD" clId="Web-{D74D08C6-F2F0-ECE4-AB9B-07C1D2BC38EB}" dt="2024-07-10T18:12:11.975" v="17"/>
        <pc:sldMkLst>
          <pc:docMk/>
          <pc:sldMk cId="1353955911" sldId="4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72288" y="9398000"/>
            <a:ext cx="395287" cy="163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0930B7C4-A07F-45E8-A56F-A23132B9C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46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8175" y="4562475"/>
            <a:ext cx="5986463" cy="473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618" tIns="47461" rIns="96618" bIns="474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7863" y="220663"/>
            <a:ext cx="5908675" cy="4092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027863" y="9417050"/>
            <a:ext cx="239712" cy="144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2025">
              <a:spcBef>
                <a:spcPct val="0"/>
              </a:spcBef>
              <a:buClrTx/>
              <a:buFontTx/>
              <a:buNone/>
              <a:defRPr sz="800"/>
            </a:lvl1pPr>
          </a:lstStyle>
          <a:p>
            <a:fld id="{62DCC290-FBB5-460F-B5AA-0FCBA6852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5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indent="-177800" algn="l" rtl="0" eaLnBrk="0" fontAlgn="base" hangingPunct="0">
      <a:spcBef>
        <a:spcPct val="100000"/>
      </a:spcBef>
      <a:spcAft>
        <a:spcPct val="0"/>
      </a:spcAft>
      <a:buFont typeface="Webdings" pitchFamily="18" charset="2"/>
      <a:buChar char="4"/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429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520700" indent="-176213" algn="l" rtl="0" eaLnBrk="0" fontAlgn="base" hangingPunct="0">
      <a:lnSpc>
        <a:spcPct val="85000"/>
      </a:lnSpc>
      <a:spcBef>
        <a:spcPct val="45000"/>
      </a:spcBef>
      <a:spcAft>
        <a:spcPct val="0"/>
      </a:spcAft>
      <a:buFont typeface="Webdings" pitchFamily="18" charset="2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685800" indent="-163513" algn="l" rtl="0" eaLnBrk="0" fontAlgn="base" hangingPunct="0">
      <a:lnSpc>
        <a:spcPct val="85000"/>
      </a:lnSpc>
      <a:spcBef>
        <a:spcPct val="45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7863" y="220663"/>
            <a:ext cx="5908675" cy="4092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DCC290-FBB5-460F-B5AA-0FCBA6852F29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9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1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2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3.bin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5.bin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6.bin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7.bin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8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9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 Sigma 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3492506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970088" y="1058869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85714" imgH="1286055" progId="PBrush">
                  <p:embed/>
                </p:oleObj>
              </mc:Choice>
              <mc:Fallback>
                <p:oleObj r:id="rId2" imgW="1085714" imgH="1286055" progId="PBrush">
                  <p:embed/>
                  <p:pic>
                    <p:nvPicPr>
                      <p:cNvPr id="0" name="Picture 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9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685045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>
                <a:solidFill>
                  <a:schemeClr val="bg1"/>
                </a:solidFill>
              </a:rPr>
              <a:t>Proprietary Information</a:t>
            </a:r>
            <a:endParaRPr 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>
              <a:solidFill>
                <a:schemeClr val="bg1"/>
              </a:solidFill>
            </a:endParaRPr>
          </a:p>
        </p:txBody>
      </p:sp>
      <p:sp>
        <p:nvSpPr>
          <p:cNvPr id="5" name="Title Placeholder 13"/>
          <p:cNvSpPr>
            <a:spLocks noGrp="1"/>
          </p:cNvSpPr>
          <p:nvPr>
            <p:ph type="title" hasCustomPrompt="1"/>
          </p:nvPr>
        </p:nvSpPr>
        <p:spPr>
          <a:xfrm>
            <a:off x="1872346" y="2467429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98863" y="5108573"/>
            <a:ext cx="2671762" cy="522288"/>
          </a:xfrm>
        </p:spPr>
        <p:txBody>
          <a:bodyPr anchor="ctr">
            <a:normAutofit/>
          </a:bodyPr>
          <a:lstStyle>
            <a:lvl1pPr algn="ctr">
              <a:buNone/>
              <a:defRPr sz="18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Date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38202" y="6045652"/>
            <a:ext cx="820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>
                <a:solidFill>
                  <a:schemeClr val="bg1"/>
                </a:solidFill>
              </a:rPr>
              <a:t>	</a:t>
            </a:r>
            <a:r>
              <a:rPr 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1873250" y="2971800"/>
            <a:ext cx="6858000" cy="457200"/>
          </a:xfrm>
        </p:spPr>
        <p:txBody>
          <a:bodyPr anchor="ctr"/>
          <a:lstStyle>
            <a:lvl1pPr marL="234950" indent="-12065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i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0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Meeting Title</a:t>
            </a: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3492506"/>
            <a:ext cx="9902825" cy="3382963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 userDrawn="1"/>
        </p:nvSpPr>
        <p:spPr bwMode="auto">
          <a:xfrm>
            <a:off x="1609725" y="1003300"/>
            <a:ext cx="0" cy="1905000"/>
          </a:xfrm>
          <a:prstGeom prst="line">
            <a:avLst/>
          </a:prstGeom>
          <a:noFill/>
          <a:ln w="1016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 userDrawn="1"/>
        </p:nvGraphicFramePr>
        <p:xfrm>
          <a:off x="1970088" y="1058869"/>
          <a:ext cx="1085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85714" imgH="1286055" progId="PBrush">
                  <p:embed/>
                </p:oleObj>
              </mc:Choice>
              <mc:Fallback>
                <p:oleObj r:id="rId4" imgW="1085714" imgH="1286055" progId="PBrush">
                  <p:embed/>
                  <p:pic>
                    <p:nvPicPr>
                      <p:cNvPr id="0" name="Picture 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1058869"/>
                        <a:ext cx="1085850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 userDrawn="1"/>
        </p:nvSpPr>
        <p:spPr bwMode="auto">
          <a:xfrm>
            <a:off x="3685045" y="4094163"/>
            <a:ext cx="25098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Chicago, 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Bangalore, India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2000" b="1">
                <a:solidFill>
                  <a:schemeClr val="bg1"/>
                </a:solidFill>
              </a:rPr>
              <a:t>www.mu-sigma.com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9" name="Rectangle 13"/>
          <p:cNvSpPr>
            <a:spLocks noChangeArrowheads="1"/>
          </p:cNvSpPr>
          <p:nvPr userDrawn="1"/>
        </p:nvSpPr>
        <p:spPr bwMode="auto">
          <a:xfrm>
            <a:off x="1153888" y="5785754"/>
            <a:ext cx="7569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r>
              <a:rPr lang="en-US" sz="1000" b="1" u="sng">
                <a:solidFill>
                  <a:schemeClr val="bg1"/>
                </a:solidFill>
              </a:rPr>
              <a:t>Proprietary Information</a:t>
            </a:r>
            <a:endParaRPr lang="en-US" sz="1000" u="sng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ct val="0"/>
              </a:spcBef>
              <a:buClrTx/>
              <a:buFontTx/>
              <a:buNone/>
              <a:tabLst>
                <a:tab pos="2971800" algn="ctr"/>
                <a:tab pos="5943600" algn="r"/>
              </a:tabLst>
            </a:pPr>
            <a:endParaRPr lang="en-US" sz="1000" u="sng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 userDrawn="1"/>
        </p:nvSpPr>
        <p:spPr bwMode="auto">
          <a:xfrm>
            <a:off x="838202" y="6045652"/>
            <a:ext cx="820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GB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"This document and its attachments are confidential.  Any</a:t>
            </a:r>
            <a:r>
              <a:rPr lang="en-US" sz="1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 unauthorized copying, disclosure or distribution of the material is strictly forbidden"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000" b="1">
                <a:solidFill>
                  <a:schemeClr val="bg1"/>
                </a:solidFill>
              </a:rPr>
              <a:t>	</a:t>
            </a:r>
            <a:r>
              <a:rPr lang="en-US" sz="1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1" name="TextBox 23"/>
          <p:cNvSpPr txBox="1">
            <a:spLocks noChangeArrowheads="1"/>
          </p:cNvSpPr>
          <p:nvPr userDrawn="1"/>
        </p:nvSpPr>
        <p:spPr bwMode="auto">
          <a:xfrm>
            <a:off x="3241675" y="3556000"/>
            <a:ext cx="3403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i="1">
                <a:solidFill>
                  <a:schemeClr val="bg1"/>
                </a:solidFill>
              </a:rPr>
              <a:t>Do The Math</a:t>
            </a:r>
          </a:p>
        </p:txBody>
      </p:sp>
      <p:cxnSp>
        <p:nvCxnSpPr>
          <p:cNvPr id="22" name="Straight Connector 25"/>
          <p:cNvCxnSpPr>
            <a:cxnSpLocks noChangeShapeType="1"/>
          </p:cNvCxnSpPr>
          <p:nvPr userDrawn="1"/>
        </p:nvCxnSpPr>
        <p:spPr bwMode="auto">
          <a:xfrm flipV="1">
            <a:off x="4157663" y="3951288"/>
            <a:ext cx="15541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4" name="Rounded Rectangle 3"/>
          <p:cNvSpPr/>
          <p:nvPr userDrawn="1"/>
        </p:nvSpPr>
        <p:spPr bwMode="auto">
          <a:xfrm>
            <a:off x="3149600" y="4594436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 userDrawn="1"/>
        </p:nvSpPr>
        <p:spPr bwMode="auto">
          <a:xfrm>
            <a:off x="3149600" y="2935393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 userDrawn="1"/>
        </p:nvSpPr>
        <p:spPr bwMode="auto">
          <a:xfrm rot="5400000">
            <a:off x="994410" y="974089"/>
            <a:ext cx="1554480" cy="228600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994410" y="2569633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hevron 7"/>
          <p:cNvSpPr/>
          <p:nvPr userDrawn="1"/>
        </p:nvSpPr>
        <p:spPr bwMode="auto">
          <a:xfrm rot="5400000">
            <a:off x="994410" y="4228676"/>
            <a:ext cx="1554480" cy="228600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778000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3378199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5033434"/>
            <a:ext cx="2286000" cy="64008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sp>
        <p:nvSpPr>
          <p:cNvPr id="14" name="Rounded Rectangle 13"/>
          <p:cNvSpPr/>
          <p:nvPr userDrawn="1"/>
        </p:nvSpPr>
        <p:spPr bwMode="auto">
          <a:xfrm>
            <a:off x="3149600" y="1339849"/>
            <a:ext cx="6070600" cy="1435608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2" y="1339849"/>
            <a:ext cx="5905501" cy="13716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2" y="2942167"/>
            <a:ext cx="5905501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2" y="4601634"/>
            <a:ext cx="5905501" cy="13716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29474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vertic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 userDrawn="1"/>
        </p:nvSpPr>
        <p:spPr bwMode="auto">
          <a:xfrm>
            <a:off x="3149600" y="5173980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 userDrawn="1"/>
        </p:nvSpPr>
        <p:spPr bwMode="auto">
          <a:xfrm>
            <a:off x="3149600" y="3895936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 userDrawn="1"/>
        </p:nvSpPr>
        <p:spPr bwMode="auto">
          <a:xfrm>
            <a:off x="3149600" y="2617893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 rot="5400000">
            <a:off x="1186815" y="800735"/>
            <a:ext cx="1188720" cy="2266950"/>
          </a:xfrm>
          <a:prstGeom prst="homePlate">
            <a:avLst>
              <a:gd name="adj" fmla="val 3035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 rot="5400000">
            <a:off x="1186815" y="2078778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 rot="5400000">
            <a:off x="1186815" y="3356821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hevron 6"/>
          <p:cNvSpPr/>
          <p:nvPr userDrawn="1"/>
        </p:nvSpPr>
        <p:spPr bwMode="auto">
          <a:xfrm rot="5400000">
            <a:off x="1186815" y="4634865"/>
            <a:ext cx="1188720" cy="2266950"/>
          </a:xfrm>
          <a:prstGeom prst="chevron">
            <a:avLst>
              <a:gd name="adj" fmla="val 3039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16891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2967567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22300" y="4258734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2300" y="5524500"/>
            <a:ext cx="2286000" cy="5207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4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3149600" y="1339849"/>
            <a:ext cx="6070600" cy="1188720"/>
          </a:xfrm>
          <a:prstGeom prst="roundRect">
            <a:avLst>
              <a:gd name="adj" fmla="val 5556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225802" y="1346200"/>
            <a:ext cx="5905501" cy="109728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225802" y="2617893"/>
            <a:ext cx="5905501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3225802" y="3903134"/>
            <a:ext cx="5905501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225802" y="5181600"/>
            <a:ext cx="5905501" cy="109728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4 and its sub-steps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30498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orizontal chevr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Pentagon 2"/>
          <p:cNvSpPr/>
          <p:nvPr userDrawn="1"/>
        </p:nvSpPr>
        <p:spPr bwMode="auto">
          <a:xfrm>
            <a:off x="457200" y="1485900"/>
            <a:ext cx="2209800" cy="889000"/>
          </a:xfrm>
          <a:prstGeom prst="homePlate">
            <a:avLst>
              <a:gd name="adj" fmla="val 30189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Chevron 3"/>
          <p:cNvSpPr/>
          <p:nvPr userDrawn="1"/>
        </p:nvSpPr>
        <p:spPr bwMode="auto">
          <a:xfrm>
            <a:off x="2696636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hevron 4"/>
          <p:cNvSpPr/>
          <p:nvPr userDrawn="1"/>
        </p:nvSpPr>
        <p:spPr bwMode="auto">
          <a:xfrm>
            <a:off x="4936068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hevron 5"/>
          <p:cNvSpPr/>
          <p:nvPr userDrawn="1"/>
        </p:nvSpPr>
        <p:spPr bwMode="auto">
          <a:xfrm>
            <a:off x="7175500" y="1485900"/>
            <a:ext cx="2209800" cy="889000"/>
          </a:xfrm>
          <a:prstGeom prst="chevron">
            <a:avLst>
              <a:gd name="adj" fmla="val 30555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431800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565405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1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2683936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6633" y="2565405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2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Rounded Rectangle 12"/>
          <p:cNvSpPr/>
          <p:nvPr userDrawn="1"/>
        </p:nvSpPr>
        <p:spPr bwMode="auto">
          <a:xfrm>
            <a:off x="4936066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48766" y="2565405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3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ounded Rectangle 14"/>
          <p:cNvSpPr/>
          <p:nvPr userDrawn="1"/>
        </p:nvSpPr>
        <p:spPr bwMode="auto">
          <a:xfrm>
            <a:off x="7188203" y="2476500"/>
            <a:ext cx="2171700" cy="3962400"/>
          </a:xfrm>
          <a:prstGeom prst="roundRect">
            <a:avLst>
              <a:gd name="adj" fmla="val 3950"/>
            </a:avLst>
          </a:prstGeom>
          <a:solidFill>
            <a:srgbClr val="D8CBCB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200900" y="2565405"/>
            <a:ext cx="2159000" cy="3771901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step 4 and its sub-steps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043767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2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0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1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7531100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4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5287434" y="1524000"/>
            <a:ext cx="1549400" cy="800100"/>
          </a:xfrm>
        </p:spPr>
        <p:txBody>
          <a:bodyPr anchor="ctr"/>
          <a:lstStyle>
            <a:lvl1pPr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step 3</a:t>
            </a:r>
          </a:p>
        </p:txBody>
      </p:sp>
      <p:graphicFrame>
        <p:nvGraphicFramePr>
          <p:cNvPr id="1131522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rgbClr val="003399"/>
              </a:buClr>
              <a:defRPr/>
            </a:lvl1pPr>
            <a:lvl2pPr>
              <a:buClr>
                <a:srgbClr val="003399"/>
              </a:buClr>
              <a:defRPr/>
            </a:lvl2pPr>
            <a:lvl3pPr>
              <a:buClr>
                <a:srgbClr val="003399"/>
              </a:buClr>
              <a:defRPr/>
            </a:lvl3pPr>
            <a:lvl4pPr>
              <a:buClr>
                <a:srgbClr val="003399"/>
              </a:buClr>
              <a:defRPr/>
            </a:lvl4pPr>
          </a:lstStyle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aphicFrame>
        <p:nvGraphicFramePr>
          <p:cNvPr id="1118210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705600" cy="2971800"/>
          </a:xfrm>
        </p:spPr>
        <p:txBody>
          <a:bodyPr/>
          <a:lstStyle>
            <a:lvl1pPr>
              <a:defRPr/>
            </a:lvl1pPr>
            <a:lvl2pPr marL="452438" lvl="1" indent="-215900">
              <a:defRPr/>
            </a:lvl2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6705600" cy="1143000"/>
          </a:xfrm>
        </p:spPr>
        <p:txBody>
          <a:bodyPr tIns="4572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>
            <a:off x="1422400" y="1905000"/>
            <a:ext cx="0" cy="457200"/>
          </a:xfrm>
          <a:prstGeom prst="line">
            <a:avLst/>
          </a:prstGeom>
          <a:noFill/>
          <a:ln w="76200">
            <a:solidFill>
              <a:srgbClr val="0B1F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9509763" y="6492240"/>
            <a:ext cx="1875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/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9509763" y="6492240"/>
            <a:ext cx="1875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/>
          </a:p>
        </p:txBody>
      </p:sp>
      <p:graphicFrame>
        <p:nvGraphicFramePr>
          <p:cNvPr id="1119234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 userDrawn="1"/>
        </p:nvSpPr>
        <p:spPr>
          <a:xfrm>
            <a:off x="182880" y="649224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/>
              <a:t>Mu Sigma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1120258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3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815" y="1381125"/>
            <a:ext cx="4305300" cy="4191000"/>
          </a:xfrm>
        </p:spPr>
        <p:txBody>
          <a:bodyPr/>
          <a:lstStyle>
            <a:lvl1pPr>
              <a:defRPr sz="1600"/>
            </a:lvl1pPr>
            <a:lvl2pPr>
              <a:defRPr lang="en-US" sz="1400" dirty="0" smtClean="0">
                <a:solidFill>
                  <a:schemeClr val="tx1"/>
                </a:solidFill>
                <a:latin typeface="+mn-lt"/>
              </a:defRPr>
            </a:lvl2pPr>
            <a:lvl3pPr>
              <a:defRPr lang="en-US" sz="1300" baseline="0" dirty="0" smtClean="0">
                <a:solidFill>
                  <a:schemeClr val="tx1"/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/>
                </a:solidFill>
                <a:latin typeface="+mn-lt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Click to edit Master text styles</a:t>
            </a:r>
          </a:p>
          <a:p>
            <a:pPr marL="234950" marR="0" lvl="1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Second level</a:t>
            </a:r>
          </a:p>
          <a:p>
            <a:pPr marL="234950" marR="0" lvl="2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Third level</a:t>
            </a:r>
          </a:p>
          <a:p>
            <a:pPr marL="234950" marR="0" lvl="3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  <a:defRPr/>
            </a:pPr>
            <a:r>
              <a:rPr lang="en-US"/>
              <a:t>Fourth level</a:t>
            </a:r>
          </a:p>
        </p:txBody>
      </p:sp>
      <p:graphicFrame>
        <p:nvGraphicFramePr>
          <p:cNvPr id="1121282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371337"/>
            <a:ext cx="4375150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5150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91" y="1371337"/>
            <a:ext cx="4376737" cy="63976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91" y="2174875"/>
            <a:ext cx="4376737" cy="395128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300"/>
            </a:lvl3pPr>
            <a:lvl4pPr>
              <a:defRPr sz="12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81000"/>
            <a:ext cx="8985250" cy="838200"/>
          </a:xfrm>
        </p:spPr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1122306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3330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Con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5378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1686" imgH="895238" progId="PBrush">
                  <p:embed/>
                </p:oleObj>
              </mc:Choice>
              <mc:Fallback>
                <p:oleObj r:id="rId2" imgW="971686" imgH="895238" progId="PBrush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/>
        </p:nvGraphicFramePr>
        <p:xfrm>
          <a:off x="443967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Company Facts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443967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Company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44500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the company in terms of their business presence etc.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44500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How has the company been performing?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/>
        </p:nvGraphicFramePr>
        <p:xfrm>
          <a:off x="5181070" y="14315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Market Situation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 userDrawn="1"/>
        </p:nvGraphicFramePr>
        <p:xfrm>
          <a:off x="5181070" y="3933472"/>
          <a:ext cx="4297680" cy="2208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Key Imperatives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81603" y="18161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Describe the state of the market that the company is in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81603" y="4318000"/>
            <a:ext cx="4297680" cy="18161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400" baseline="0"/>
            </a:lvl1pPr>
            <a:lvl2pPr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According to the company, what are the key focus areas or strategies for the near and distant future?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Q Future Sta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What is the Key Takeaway from the Slide?</a:t>
            </a:r>
          </a:p>
        </p:txBody>
      </p:sp>
      <p:pic>
        <p:nvPicPr>
          <p:cNvPr id="3" name="Picture 4" descr="j0188453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6800" y="3721101"/>
            <a:ext cx="2679700" cy="57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 userDrawn="1"/>
        </p:nvGraphicFramePr>
        <p:xfrm>
          <a:off x="443971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Situation – Current</a:t>
                      </a:r>
                      <a:r>
                        <a:rPr lang="en-US" sz="1400" baseline="0"/>
                        <a:t> State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What are the undisputed facts about the client and project?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 userDrawn="1"/>
        </p:nvGraphicFramePr>
        <p:xfrm>
          <a:off x="6666974" y="2333272"/>
          <a:ext cx="2794529" cy="3330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80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Desired Future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4127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667502" y="2717800"/>
            <a:ext cx="2781300" cy="29337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Where would the client like to be?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Right Arrow 9"/>
          <p:cNvSpPr/>
          <p:nvPr userDrawn="1"/>
        </p:nvSpPr>
        <p:spPr bwMode="auto">
          <a:xfrm>
            <a:off x="3291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>
            <a:off x="6339840" y="34163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/>
        </p:nvGraphicFramePr>
        <p:xfrm>
          <a:off x="3378203" y="13045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Complications – The Gap / Trigger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90900" y="16891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 baseline="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Explain the cause of the gap between the current state and desired future state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ight Arrow 14"/>
          <p:cNvSpPr/>
          <p:nvPr userDrawn="1"/>
        </p:nvSpPr>
        <p:spPr bwMode="auto">
          <a:xfrm rot="5400000">
            <a:off x="4815840" y="2895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ight Arrow 15"/>
          <p:cNvSpPr/>
          <p:nvPr userDrawn="1"/>
        </p:nvSpPr>
        <p:spPr bwMode="auto">
          <a:xfrm rot="5400000">
            <a:off x="4815840" y="3911600"/>
            <a:ext cx="274320" cy="118872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 userDrawn="1"/>
        </p:nvGraphicFramePr>
        <p:xfrm>
          <a:off x="3378203" y="4708172"/>
          <a:ext cx="3149599" cy="195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Questions – which</a:t>
                      </a:r>
                      <a:r>
                        <a:rPr lang="en-US" sz="1400" baseline="0"/>
                        <a:t> need answers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4088"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600"/>
                        </a:spcAft>
                        <a:buFont typeface="Webdings" pitchFamily="18" charset="2"/>
                        <a:buChar char="4"/>
                      </a:pPr>
                      <a:endParaRPr lang="en-US" sz="1200" u="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390900" y="5092700"/>
            <a:ext cx="3124200" cy="1562100"/>
          </a:xfrm>
        </p:spPr>
        <p:txBody>
          <a:bodyPr/>
          <a:lstStyle>
            <a:lvl1pPr>
              <a:spcBef>
                <a:spcPts val="6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</a:lstStyle>
          <a:p>
            <a:pPr lvl="0"/>
            <a:r>
              <a:rPr lang="en-US"/>
              <a:t>What is the one key question that we should answer to get from current to desired future state?</a:t>
            </a:r>
          </a:p>
          <a:p>
            <a:pPr lvl="1"/>
            <a:r>
              <a:rPr lang="en-US"/>
              <a:t>What questions will help me answer the one key question?</a:t>
            </a:r>
          </a:p>
        </p:txBody>
      </p:sp>
      <p:graphicFrame>
        <p:nvGraphicFramePr>
          <p:cNvPr id="1128450" name="Object 113"/>
          <p:cNvGraphicFramePr>
            <a:graphicFrameLocks noChangeAspect="1"/>
          </p:cNvGraphicFramePr>
          <p:nvPr/>
        </p:nvGraphicFramePr>
        <p:xfrm>
          <a:off x="9247191" y="76200"/>
          <a:ext cx="5937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1686" imgH="895238" progId="PBrush">
                  <p:embed/>
                </p:oleObj>
              </mc:Choice>
              <mc:Fallback>
                <p:oleObj r:id="rId3" imgW="971686" imgH="895238" progId="PBrush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191" y="76200"/>
                        <a:ext cx="5937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6115" y="1381125"/>
            <a:ext cx="876300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Supporting Points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9852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What is the Key Takeaway from the Slide?</a:t>
            </a:r>
          </a:p>
        </p:txBody>
      </p:sp>
      <p:sp>
        <p:nvSpPr>
          <p:cNvPr id="597103" name="Rectangle 111"/>
          <p:cNvSpPr>
            <a:spLocks noChangeArrowheads="1"/>
          </p:cNvSpPr>
          <p:nvPr/>
        </p:nvSpPr>
        <p:spPr bwMode="auto">
          <a:xfrm>
            <a:off x="4437063" y="2957513"/>
            <a:ext cx="990282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507499" y="6492240"/>
            <a:ext cx="18755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FontTx/>
              <a:buNone/>
            </a:pPr>
            <a:fld id="{2B114154-8EFE-4493-ABC9-427AC67F52E5}" type="slidenum">
              <a:rPr lang="en-US" sz="1200"/>
              <a:pPr algn="r">
                <a:spcBef>
                  <a:spcPct val="0"/>
                </a:spcBef>
                <a:buClrTx/>
                <a:buFontTx/>
                <a:buNone/>
              </a:pPr>
              <a:t>‹#›</a:t>
            </a:fld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182880" y="6492246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i="1">
                <a:solidFill>
                  <a:schemeClr val="tx1">
                    <a:lumMod val="50000"/>
                    <a:lumOff val="50000"/>
                  </a:schemeClr>
                </a:solidFill>
              </a:rPr>
              <a:t>Mu Sigma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1" r:id="rId3"/>
    <p:sldLayoutId id="2147483766" r:id="rId4"/>
    <p:sldLayoutId id="2147483763" r:id="rId5"/>
    <p:sldLayoutId id="2147483764" r:id="rId6"/>
    <p:sldLayoutId id="2147483765" r:id="rId7"/>
    <p:sldLayoutId id="2147483768" r:id="rId8"/>
    <p:sldLayoutId id="2147483769" r:id="rId9"/>
    <p:sldLayoutId id="2147483772" r:id="rId10"/>
    <p:sldLayoutId id="2147483770" r:id="rId11"/>
    <p:sldLayoutId id="2147483771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4950" indent="-234950" algn="l" rtl="0" eaLnBrk="1" fontAlgn="base" hangingPunct="1">
        <a:spcBef>
          <a:spcPct val="100000"/>
        </a:spcBef>
        <a:spcAft>
          <a:spcPct val="0"/>
        </a:spcAft>
        <a:buClr>
          <a:srgbClr val="003399"/>
        </a:buClr>
        <a:buFont typeface="Webdings" pitchFamily="18" charset="2"/>
        <a:buChar char="4"/>
        <a:defRPr sz="1600" b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0663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–"/>
        <a:defRPr sz="1400">
          <a:solidFill>
            <a:schemeClr val="tx1"/>
          </a:solidFill>
          <a:latin typeface="+mn-lt"/>
        </a:defRPr>
      </a:lvl2pPr>
      <a:lvl3pPr marL="623888" indent="-1603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»"/>
        <a:defRPr sz="1300" baseline="0">
          <a:solidFill>
            <a:schemeClr val="tx1"/>
          </a:solidFill>
          <a:latin typeface="+mn-lt"/>
        </a:defRPr>
      </a:lvl3pPr>
      <a:lvl4pPr marL="855663" indent="-173038" algn="l" rtl="0" eaLnBrk="1" fontAlgn="base" hangingPunct="1">
        <a:lnSpc>
          <a:spcPct val="90000"/>
        </a:lnSpc>
        <a:spcBef>
          <a:spcPct val="40000"/>
        </a:spcBef>
        <a:spcAft>
          <a:spcPct val="0"/>
        </a:spcAft>
        <a:buClr>
          <a:srgbClr val="003399"/>
        </a:buClr>
        <a:buFont typeface="Arial" pitchFamily="34" charset="0"/>
        <a:buChar char="•"/>
        <a:defRPr sz="1200">
          <a:solidFill>
            <a:schemeClr val="tx1"/>
          </a:solidFill>
          <a:latin typeface="+mn-lt"/>
        </a:defRPr>
      </a:lvl4pPr>
      <a:lvl5pPr marL="1030288" indent="-115888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pitchFamily="34" charset="0"/>
        <a:buChar char="»"/>
        <a:defRPr sz="1200" baseline="0">
          <a:solidFill>
            <a:schemeClr val="tx1"/>
          </a:solidFill>
          <a:latin typeface="+mn-lt"/>
        </a:defRPr>
      </a:lvl5pPr>
      <a:lvl6pPr marL="29749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6pPr>
      <a:lvl7pPr marL="34321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7pPr>
      <a:lvl8pPr marL="38893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8pPr>
      <a:lvl9pPr marL="4346575" algn="l" rtl="0" eaLnBrk="1" fontAlgn="base" hangingPunct="1">
        <a:lnSpc>
          <a:spcPct val="90000"/>
        </a:lnSpc>
        <a:spcBef>
          <a:spcPct val="0"/>
        </a:spcBef>
        <a:spcAft>
          <a:spcPct val="40000"/>
        </a:spcAft>
        <a:buClr>
          <a:schemeClr val="tx1"/>
        </a:buClr>
        <a:buSzPct val="40000"/>
        <a:buFont typeface="Arial" charset="0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Empathy Map - </a:t>
            </a:r>
            <a:r>
              <a:rPr lang="en-US" dirty="0">
                <a:cs typeface="Calibri"/>
              </a:rPr>
              <a:t> W. Michael </a:t>
            </a:r>
            <a:r>
              <a:rPr lang="en-US" dirty="0" err="1">
                <a:cs typeface="Calibri"/>
              </a:rPr>
              <a:t>Planicka</a:t>
            </a:r>
            <a:r>
              <a:rPr lang="en-US" dirty="0">
                <a:cs typeface="Calibri"/>
              </a:rPr>
              <a:t> </a:t>
            </a:r>
            <a:endParaRPr lang="en-US" dirty="0">
              <a:cs typeface="Times New Roman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July 2024</a:t>
            </a:r>
          </a:p>
        </p:txBody>
      </p:sp>
      <p:sp>
        <p:nvSpPr>
          <p:cNvPr id="4" name="Rectangle 3"/>
          <p:cNvSpPr/>
          <p:nvPr/>
        </p:nvSpPr>
        <p:spPr>
          <a:xfrm>
            <a:off x="7516368" y="4540949"/>
            <a:ext cx="2287397" cy="137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</a:rPr>
              <a:t>Team Members: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r"/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Prarthana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. E [ST1153]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r"/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Pritha Dey [ST1156]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r"/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Harshith.S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 [ST1166]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r"/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Sarthak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Priyank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Verma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 [ST1170]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r"/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Shravani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 Prasad [ST1171]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r"/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Vansh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 panose="020B0604020202020204" pitchFamily="34" charset="0"/>
              </a:rPr>
              <a:t>Daryani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</a:rPr>
              <a:t> [ST1177]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463"/>
            <a:ext cx="8985250" cy="660140"/>
          </a:xfrm>
        </p:spPr>
        <p:txBody>
          <a:bodyPr/>
          <a:lstStyle/>
          <a:p>
            <a:r>
              <a:rPr lang="en-US"/>
              <a:t>EMPATHY MAP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466287" y="1414177"/>
            <a:ext cx="2331527" cy="1262751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flipH="1">
            <a:off x="7214446" y="1432424"/>
            <a:ext cx="2144789" cy="1261996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 bwMode="auto">
          <a:xfrm>
            <a:off x="2797814" y="2676928"/>
            <a:ext cx="4382398" cy="23009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b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endParaRPr lang="en-US" sz="16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54182" y="3896331"/>
            <a:ext cx="1269662" cy="28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THINK &amp; FEEL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917" y="5115204"/>
            <a:ext cx="99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92824" y="2835164"/>
            <a:ext cx="488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95078" y="2844498"/>
            <a:ext cx="690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HEAR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64226" y="3179041"/>
            <a:ext cx="2667402" cy="143731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 panose="02020603050405020304" pitchFamily="18" charset="0"/>
              </a:rPr>
              <a:t>Seasoned data analytics professional skilled in all facets business intelligence and data science. 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 panose="02020603050405020304" pitchFamily="18" charset="0"/>
              </a:rPr>
              <a:t>Versatile professional with a diverse background, demonstrating curiosity and experience across various corporate domains. 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 panose="02020603050405020304" pitchFamily="18" charset="0"/>
              </a:rPr>
              <a:t>He has a keen eye towards identifying opportunities and driving growth and revenue through data analytics. 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4166" y="5376741"/>
            <a:ext cx="3591391" cy="102797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 panose="02020603050405020304" pitchFamily="18" charset="0"/>
              </a:rPr>
              <a:t>Develop and implement data strategies 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 panose="02020603050405020304" pitchFamily="18" charset="0"/>
              </a:rPr>
              <a:t>Lead teams in business intelligence and data science projects 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 panose="02020603050405020304" pitchFamily="18" charset="0"/>
              </a:rPr>
              <a:t>Collaborate across departments to deliver effective solutions 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 panose="02020603050405020304" pitchFamily="18" charset="0"/>
              </a:rPr>
              <a:t>Manage energy conservation and environmental initiatives 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 panose="02020603050405020304" pitchFamily="18" charset="0"/>
              </a:rPr>
              <a:t>Continuously learn and adapt to new technologies and methodologies 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5485" y="1340427"/>
            <a:ext cx="2650674" cy="129112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/>
                <a:cs typeface="Calibri"/>
              </a:rPr>
              <a:t>W. Michael </a:t>
            </a:r>
            <a:r>
              <a:rPr lang="en-US" sz="950" dirty="0" err="1">
                <a:latin typeface="Times New Roman"/>
                <a:cs typeface="Calibri"/>
              </a:rPr>
              <a:t>Planicka</a:t>
            </a:r>
            <a:r>
              <a:rPr lang="en-US" sz="950" dirty="0">
                <a:latin typeface="Times New Roman"/>
                <a:cs typeface="Calibri"/>
              </a:rPr>
              <a:t> ; Marine Technology at Carnival Corporation &amp; PLC, Miami, Florida 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/>
                <a:cs typeface="Calibri"/>
              </a:rPr>
              <a:t>Education: Graduated from University of Virginia with a BA in Economics 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/>
                <a:cs typeface="Calibri"/>
              </a:rPr>
              <a:t>Experience: Started of his career as a financial advisor and has worked in various fields that include – business analytics, operations performance analytics and group strategy. 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2866202" y="2761947"/>
            <a:ext cx="2078528" cy="10691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5056405" y="2762936"/>
            <a:ext cx="2078528" cy="10691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00206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L="234950" marR="0" indent="-23495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0"/>
              </a:spcAft>
              <a:buClrTx/>
              <a:buSzTx/>
              <a:buFont typeface="Webdings" pitchFamily="18" charset="2"/>
              <a:buChar char="4"/>
              <a:tabLst/>
            </a:pPr>
            <a:endParaRPr lang="en-US" sz="1600" b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66497" y="2770239"/>
            <a:ext cx="596096" cy="2296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PAIN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5056405" y="2762928"/>
            <a:ext cx="596096" cy="22963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none" lIns="45720" tIns="45720" rIns="4572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50396" y="2935228"/>
            <a:ext cx="2107821" cy="95103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Recognition as an expert in the field of data strategy </a:t>
            </a:r>
            <a:r>
              <a:rPr lang="en-US" sz="900" dirty="0">
                <a:solidFill>
                  <a:srgbClr val="000000"/>
                </a:solidFill>
                <a:latin typeface="WordVisiCarriageReturn_MSFontService"/>
              </a:rPr>
              <a:t> 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Contributing to environmental sustainability in the cruise industry</a:t>
            </a:r>
            <a:r>
              <a:rPr lang="en-US" sz="900" dirty="0">
                <a:solidFill>
                  <a:srgbClr val="000000"/>
                </a:solidFill>
                <a:latin typeface="WordVisiCarriageReturn_MSFontService"/>
              </a:rPr>
              <a:t> 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Personal growth through tackling challenging projects </a:t>
            </a:r>
            <a:endParaRPr lang="en-US" sz="900" dirty="0"/>
          </a:p>
        </p:txBody>
      </p:sp>
      <p:sp>
        <p:nvSpPr>
          <p:cNvPr id="44" name="TextBox 43"/>
          <p:cNvSpPr txBox="1"/>
          <p:nvPr/>
        </p:nvSpPr>
        <p:spPr>
          <a:xfrm>
            <a:off x="2831917" y="2935228"/>
            <a:ext cx="2149561" cy="93718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Concern about balancing business growth with environmental sustainability </a:t>
            </a:r>
            <a:endParaRPr lang="en-US" sz="9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</a:rPr>
              <a:t> May have an issue in managing work and personal life due to increased involvement in projects </a:t>
            </a:r>
            <a:endParaRPr lang="en-US" sz="9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cxnSp>
        <p:nvCxnSpPr>
          <p:cNvPr id="5" name="Straight Connector 4"/>
          <p:cNvCxnSpPr>
            <a:endCxn id="4" idx="0"/>
          </p:cNvCxnSpPr>
          <p:nvPr/>
        </p:nvCxnSpPr>
        <p:spPr bwMode="auto">
          <a:xfrm>
            <a:off x="4989013" y="1030095"/>
            <a:ext cx="0" cy="16468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35535" y="1323288"/>
            <a:ext cx="2828305" cy="130574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171450" indent="-171450" algn="l">
              <a:buFont typeface="Wingdings" pitchFamily="18" charset="2"/>
              <a:buChar char="Ø"/>
            </a:pPr>
            <a:r>
              <a:rPr lang="en-US" sz="950" dirty="0">
                <a:solidFill>
                  <a:srgbClr val="000000"/>
                </a:solidFill>
                <a:latin typeface="Times New Roman" panose="02020603050405020304" pitchFamily="18" charset="0"/>
              </a:rPr>
              <a:t>Aspires for Senior Director or Director-level opportunities in operations and/or technology</a:t>
            </a:r>
            <a:r>
              <a:rPr lang="en-US" sz="950" dirty="0">
                <a:solidFill>
                  <a:srgbClr val="000000"/>
                </a:solidFill>
                <a:latin typeface="WordVisiCarriageReturn_MSFontService"/>
              </a:rPr>
              <a:t> </a:t>
            </a:r>
          </a:p>
          <a:p>
            <a:pPr marL="171450" indent="-171450" algn="l">
              <a:buFont typeface="Wingdings" pitchFamily="18" charset="2"/>
              <a:buChar char="Ø"/>
            </a:pPr>
            <a:r>
              <a:rPr lang="en-US" sz="950" dirty="0">
                <a:solidFill>
                  <a:srgbClr val="000000"/>
                </a:solidFill>
                <a:latin typeface="Times New Roman" panose="02020603050405020304" pitchFamily="18" charset="0"/>
              </a:rPr>
              <a:t> Drive business value and cultural change through business intelligence</a:t>
            </a:r>
            <a:r>
              <a:rPr lang="en-US" sz="950" dirty="0">
                <a:solidFill>
                  <a:srgbClr val="000000"/>
                </a:solidFill>
                <a:latin typeface="WordVisiCarriageReturn_MSFontService"/>
              </a:rPr>
              <a:t> </a:t>
            </a:r>
          </a:p>
          <a:p>
            <a:pPr marL="171450" indent="-171450" algn="l">
              <a:buFont typeface="Wingdings" pitchFamily="18" charset="2"/>
              <a:buChar char="Ø"/>
            </a:pPr>
            <a:r>
              <a:rPr lang="en-US" sz="950" dirty="0">
                <a:solidFill>
                  <a:srgbClr val="000000"/>
                </a:solidFill>
                <a:latin typeface="Times New Roman" panose="02020603050405020304" pitchFamily="18" charset="0"/>
              </a:rPr>
              <a:t>Leverage data analytics to identify opportunities and facilitate change</a:t>
            </a:r>
            <a:r>
              <a:rPr lang="en-US" sz="950" dirty="0">
                <a:solidFill>
                  <a:srgbClr val="000000"/>
                </a:solidFill>
                <a:latin typeface="WordVisiCarriageReturn_MSFontService"/>
              </a:rPr>
              <a:t> </a:t>
            </a:r>
          </a:p>
          <a:p>
            <a:pPr marL="171450" indent="-171450" algn="l">
              <a:buFont typeface="Wingdings" pitchFamily="18" charset="2"/>
              <a:buChar char="Ø"/>
            </a:pPr>
            <a:r>
              <a:rPr lang="en-US" sz="950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 and manage energy conservation, de-carbonization, and environmental initiatives </a:t>
            </a:r>
            <a:endParaRPr lang="en-US" sz="950" dirty="0">
              <a:latin typeface="Times New Roman"/>
              <a:cs typeface="Arial"/>
            </a:endParaRPr>
          </a:p>
        </p:txBody>
      </p:sp>
      <p:cxnSp>
        <p:nvCxnSpPr>
          <p:cNvPr id="47" name="Straight Connector 46"/>
          <p:cNvCxnSpPr/>
          <p:nvPr/>
        </p:nvCxnSpPr>
        <p:spPr bwMode="auto">
          <a:xfrm>
            <a:off x="7214446" y="4977372"/>
            <a:ext cx="21536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 bwMode="auto">
          <a:xfrm flipV="1">
            <a:off x="4997194" y="5014387"/>
            <a:ext cx="2352" cy="16140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944730" y="5095577"/>
            <a:ext cx="990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SAY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75432" y="1034229"/>
            <a:ext cx="59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WHO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62627" y="1001840"/>
            <a:ext cx="691967" cy="33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alibri" panose="020F0502020204030204" pitchFamily="34" charset="0"/>
                <a:cs typeface="Calibri" panose="020F0502020204030204" pitchFamily="34" charset="0"/>
              </a:rPr>
              <a:t>GOALS</a:t>
            </a:r>
          </a:p>
        </p:txBody>
      </p:sp>
      <p:cxnSp>
        <p:nvCxnSpPr>
          <p:cNvPr id="57" name="Straight Connector 56"/>
          <p:cNvCxnSpPr/>
          <p:nvPr/>
        </p:nvCxnSpPr>
        <p:spPr bwMode="auto">
          <a:xfrm flipV="1">
            <a:off x="457200" y="4977911"/>
            <a:ext cx="2340614" cy="36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00569" y="5419476"/>
            <a:ext cx="4095823" cy="117416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/>
              </a:rPr>
              <a:t>Business intelligence is key to driving business value and cultural change </a:t>
            </a:r>
            <a:endParaRPr lang="en-US"/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/>
              </a:rPr>
              <a:t>Data analytics can identify opportunities and facilitate change </a:t>
            </a:r>
            <a:endParaRPr lang="en-US"/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/>
              </a:rPr>
              <a:t>Collaboration across decentralized systems and teams is crucial for  delivering effective performance and solutions </a:t>
            </a:r>
            <a:endParaRPr lang="en-US"/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/>
              </a:rPr>
              <a:t>Energy conservation and de-carbonization are important for the future of the cruise industry </a:t>
            </a:r>
            <a:endParaRPr lang="en-US"/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latin typeface="Times New Roman"/>
              </a:rPr>
              <a:t>Strategic planning and operational excellence go hand in hand</a:t>
            </a:r>
            <a:r>
              <a:rPr lang="en-US" sz="950" dirty="0"/>
              <a:t> </a:t>
            </a:r>
            <a:endParaRPr lang="en-US" sz="950"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5066" y="3109806"/>
            <a:ext cx="2463830" cy="131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solidFill>
                  <a:srgbClr val="000000"/>
                </a:solidFill>
                <a:latin typeface="Times New Roman" panose="02020603050405020304" pitchFamily="18" charset="0"/>
              </a:rPr>
              <a:t>Goes beyond initial queries, exploring all dimensions for optimal insights and recommendations. </a:t>
            </a:r>
            <a:endParaRPr lang="en-US" sz="95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solidFill>
                  <a:srgbClr val="000000"/>
                </a:solidFill>
                <a:latin typeface="Times New Roman" panose="02020603050405020304" pitchFamily="18" charset="0"/>
              </a:rPr>
              <a:t>Sees large data volumes as opportunities for better insights, not as intimidating. </a:t>
            </a:r>
            <a:endParaRPr lang="en-US" sz="95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dirty="0">
                <a:solidFill>
                  <a:srgbClr val="000000"/>
                </a:solidFill>
                <a:latin typeface="Times New Roman" panose="02020603050405020304" pitchFamily="18" charset="0"/>
              </a:rPr>
              <a:t>Empathizes with operating teams, fostering relationships to drive and sustain innovation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4931" y="4105511"/>
            <a:ext cx="4382398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00" dirty="0">
                <a:latin typeface="Times New Roman" panose="02020603050405020304" pitchFamily="18" charset="0"/>
              </a:rPr>
              <a:t>Motivated to leverage data in order to drive decision-making 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00" dirty="0">
                <a:latin typeface="Times New Roman" panose="02020603050405020304" pitchFamily="18" charset="0"/>
              </a:rPr>
              <a:t>Passionate about technology and its potential to transform businesses 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00" dirty="0">
                <a:latin typeface="Times New Roman" panose="02020603050405020304" pitchFamily="18" charset="0"/>
              </a:rPr>
              <a:t>Enthusiastic about environmental initiatives and sustainability 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00" dirty="0">
                <a:latin typeface="Times New Roman" panose="02020603050405020304" pitchFamily="18" charset="0"/>
              </a:rPr>
              <a:t>Values collaboration and team leadership 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00" dirty="0">
                <a:latin typeface="Times New Roman" panose="02020603050405020304" pitchFamily="18" charset="0"/>
              </a:rPr>
              <a:t>Feels a sense of accomplishment in delivering high-value, transformative solutions </a:t>
            </a:r>
            <a:endParaRPr lang="en-US" sz="9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6836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7">
      <a:dk1>
        <a:srgbClr val="000000"/>
      </a:dk1>
      <a:lt1>
        <a:sysClr val="window" lastClr="FFFFFF"/>
      </a:lt1>
      <a:dk2>
        <a:srgbClr val="FF0000"/>
      </a:dk2>
      <a:lt2>
        <a:srgbClr val="00FF00"/>
      </a:lt2>
      <a:accent1>
        <a:srgbClr val="800000"/>
      </a:accent1>
      <a:accent2>
        <a:srgbClr val="006666"/>
      </a:accent2>
      <a:accent3>
        <a:srgbClr val="E2E1C0"/>
      </a:accent3>
      <a:accent4>
        <a:srgbClr val="0000FF"/>
      </a:accent4>
      <a:accent5>
        <a:srgbClr val="B69404"/>
      </a:accent5>
      <a:accent6>
        <a:srgbClr val="FFFF00"/>
      </a:accent6>
      <a:hlink>
        <a:srgbClr val="0000FF"/>
      </a:hlink>
      <a:folHlink>
        <a:srgbClr val="800080"/>
      </a:folHlink>
    </a:clrScheme>
    <a:fontScheme name="Global Sourcing KickoffSection 4-Project Approach v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none" lIns="45720" tIns="45720" rIns="45720" bIns="45720" numCol="1" rtlCol="0" anchor="ctr" anchorCtr="0" compatLnSpc="1">
        <a:prstTxWarp prst="textNoShape">
          <a:avLst/>
        </a:prstTxWarp>
      </a:bodyPr>
      <a:lstStyle>
        <a:defPPr marL="234950" marR="0" indent="-234950" algn="l" defTabSz="914400" rtl="0" eaLnBrk="1" fontAlgn="base" latinLnBrk="0" hangingPunct="1">
          <a:lnSpc>
            <a:spcPct val="100000"/>
          </a:lnSpc>
          <a:spcBef>
            <a:spcPct val="100000"/>
          </a:spcBef>
          <a:spcAft>
            <a:spcPct val="0"/>
          </a:spcAft>
          <a:buClrTx/>
          <a:buSzTx/>
          <a:buFont typeface="Webdings" pitchFamily="18" charset="2"/>
          <a:buChar char="4"/>
          <a:tabLst/>
          <a:defRPr sz="1600" b="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pattFill prst="pct50">
          <a:fgClr>
            <a:schemeClr val="hlink"/>
          </a:fgClr>
          <a:bgClr>
            <a:srgbClr val="FFFFFF"/>
          </a:bgClr>
        </a:pattFill>
        <a:ln w="9525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</a:bodyPr>
      <a:lstStyle>
        <a:defPPr marL="234950" marR="0" indent="-234950" algn="ctr" defTabSz="914400" rtl="0" eaLnBrk="0" fontAlgn="base" latinLnBrk="0" hangingPunct="0">
          <a:lnSpc>
            <a:spcPct val="100000"/>
          </a:lnSpc>
          <a:spcBef>
            <a:spcPct val="10000"/>
          </a:spcBef>
          <a:spcAft>
            <a:spcPct val="0"/>
          </a:spcAft>
          <a:buClr>
            <a:srgbClr val="0B1F65"/>
          </a:buClr>
          <a:buSzTx/>
          <a:buFont typeface="Webdings" pitchFamily="18" charset="2"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Global Sourcing KickoffSection 4-Project Approach v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Sourcing KickoffSection 4-Project Approach v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Sourcing KickoffSection 4-Project Approach v5 8">
        <a:dk1>
          <a:srgbClr val="000000"/>
        </a:dk1>
        <a:lt1>
          <a:srgbClr val="FFFFFF"/>
        </a:lt1>
        <a:dk2>
          <a:srgbClr val="B69404"/>
        </a:dk2>
        <a:lt2>
          <a:srgbClr val="C0C0C0"/>
        </a:lt2>
        <a:accent1>
          <a:srgbClr val="0000FF"/>
        </a:accent1>
        <a:accent2>
          <a:srgbClr val="E2E1C0"/>
        </a:accent2>
        <a:accent3>
          <a:srgbClr val="FFFFFF"/>
        </a:accent3>
        <a:accent4>
          <a:srgbClr val="000000"/>
        </a:accent4>
        <a:accent5>
          <a:srgbClr val="AAAAFF"/>
        </a:accent5>
        <a:accent6>
          <a:srgbClr val="CDCCAE"/>
        </a:accent6>
        <a:hlink>
          <a:srgbClr val="3D97AF"/>
        </a:hlink>
        <a:folHlink>
          <a:srgbClr val="B72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B69404"/>
      </a:dk2>
      <a:lt2>
        <a:srgbClr val="C0C0C0"/>
      </a:lt2>
      <a:accent1>
        <a:srgbClr val="0000FF"/>
      </a:accent1>
      <a:accent2>
        <a:srgbClr val="E2E1C0"/>
      </a:accent2>
      <a:accent3>
        <a:srgbClr val="FFFFFF"/>
      </a:accent3>
      <a:accent4>
        <a:srgbClr val="000000"/>
      </a:accent4>
      <a:accent5>
        <a:srgbClr val="AAAAFF"/>
      </a:accent5>
      <a:accent6>
        <a:srgbClr val="CDCCAE"/>
      </a:accent6>
      <a:hlink>
        <a:srgbClr val="3D97AF"/>
      </a:hlink>
      <a:folHlink>
        <a:srgbClr val="B72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E3359661C5E44484895CBD5501D669" ma:contentTypeVersion="4" ma:contentTypeDescription="Create a new document." ma:contentTypeScope="" ma:versionID="4ad7cda734d135d60024f3a11af2caed">
  <xsd:schema xmlns:xsd="http://www.w3.org/2001/XMLSchema" xmlns:xs="http://www.w3.org/2001/XMLSchema" xmlns:p="http://schemas.microsoft.com/office/2006/metadata/properties" xmlns:ns2="f5d46b47-56a4-45ae-bd31-fae1cb50b47e" targetNamespace="http://schemas.microsoft.com/office/2006/metadata/properties" ma:root="true" ma:fieldsID="d2c0762affd8445a3d092e6f0be55552" ns2:_="">
    <xsd:import namespace="f5d46b47-56a4-45ae-bd31-fae1cb50b4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46b47-56a4-45ae-bd31-fae1cb50b4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B23796-0253-4C5C-9E38-CF2BE3DF0C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D77C85-EFA9-45BE-881F-A8F356572426}">
  <ds:schemaRefs>
    <ds:schemaRef ds:uri="f5db6f8f-3dc2-42cf-9aca-8b7f2055698f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05E049-9D2E-4543-97BD-33812ADAA8C5}"/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</TotalTime>
  <Words>200</Words>
  <Application>Microsoft Office PowerPoint</Application>
  <PresentationFormat>Custom</PresentationFormat>
  <Paragraphs>53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blank</vt:lpstr>
      <vt:lpstr>Empathy Map -  W. Michael Planicka  </vt:lpstr>
      <vt:lpstr>EMPATHY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Unnikrishnan</dc:creator>
  <cp:lastModifiedBy>Pritha Dey</cp:lastModifiedBy>
  <cp:revision>124</cp:revision>
  <cp:lastPrinted>2001-09-28T15:01:44Z</cp:lastPrinted>
  <dcterms:created xsi:type="dcterms:W3CDTF">2011-05-02T07:00:45Z</dcterms:created>
  <dcterms:modified xsi:type="dcterms:W3CDTF">2024-09-30T09:06:35Z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0x010100CBE3359661C5E44484895CBD5501D669</vt:lpwstr>
  </property>
  <property fmtid="{D5CDD505-2E9C-101B-9397-08002B2CF9AE}" pid="3" name="MediaServiceImageTags">
    <vt:lpwstr/>
  </property>
</Properties>
</file>