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F4156BD-A2CC-4F7C-8A0D-FE5CA940F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752B588-761A-4511-B875-CB494D57A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1ECF01B-90D0-4D93-B9C8-C3CE4AE2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E9B4-BE57-42AC-AFEC-CF5D02BB887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1F7AFB4-CF2E-4F9C-B584-B829F960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15E63CC-0428-4AF3-93DC-305A88F2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AE1D-B715-4851-8674-658582DE0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52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0936B92-4F73-4142-8B91-924EE283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5A332F4-FD55-44F5-B6C2-FFAA34FBE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FFF075F-5479-4162-8B44-9DFC82C9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E9B4-BE57-42AC-AFEC-CF5D02BB887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48838EB-4001-4380-BE49-2669AD54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2682F43-C72E-42AC-B3E1-6C81457D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AE1D-B715-4851-8674-658582DE0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63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0087454F-AD40-4803-A62E-DAE0378D1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BAC34785-5CDD-4874-9A16-1E710007A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91A2686-AB1D-4FD6-8375-CE4E3CE7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E9B4-BE57-42AC-AFEC-CF5D02BB887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05CEFC9-23B7-434A-AC99-8A9176D6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58F4D92-C26B-4BCD-9C5B-AA4B7920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AE1D-B715-4851-8674-658582DE0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93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5D81AC0-D47B-4530-8AD5-0DC3F066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DEB8578-6C6A-4B98-819D-75BA361D6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431AC52-4A7B-43C6-AFC3-F94B74B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E9B4-BE57-42AC-AFEC-CF5D02BB887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D6E47A1-841C-4F01-9874-8537167B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06AAD20-E891-4A33-9126-FCACB027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AE1D-B715-4851-8674-658582DE0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93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7994DEA-F270-4221-B7A7-05CCE6468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E4610FD-8936-4877-BF76-A852F5A21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2BDAF51-A097-4C4C-B18E-DE8B3507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E9B4-BE57-42AC-AFEC-CF5D02BB887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2F10D8D-856E-4A6C-BB67-644A8816E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3DA3AA9-0B25-46FE-9D1B-22C47963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AE1D-B715-4851-8674-658582DE0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94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FDA05B6-54B3-42A0-AED8-2287BAC5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71A662-4ED4-42FC-9A41-A556FE64E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4F1BDC0-BCC0-4F0B-A35F-48925FCF7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9146C19-5106-4E03-9AE7-FF0DDCF7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E9B4-BE57-42AC-AFEC-CF5D02BB887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236A77F-3A28-46A9-9420-34BDD668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3CFBA2F-B9C8-4295-ABCE-4C26D801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AE1D-B715-4851-8674-658582DE0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08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F83062B-5707-4BA6-BD69-2DE002B72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1594131-0697-4DD1-A56C-4738EB79B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2FCD3E5-6D27-4318-9DD8-D941D5CFD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FA37F188-186D-4ACE-822F-9523D91D1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068C42B7-9EF0-406B-A784-0D5C410D5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AA7BA574-0401-477F-AD53-81B196CBE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E9B4-BE57-42AC-AFEC-CF5D02BB887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BACA94FE-53C2-4FE6-B8A8-FED24ACE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7118935D-30A8-42EE-BC78-B6A95890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AE1D-B715-4851-8674-658582DE0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79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BB3DEAA-AC66-4F98-B79F-5D1EB9E6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5302549A-1C02-4B0D-980A-2E7C7C92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E9B4-BE57-42AC-AFEC-CF5D02BB887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61B2A66-C462-49D2-A04D-A274D5B0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56B6325C-5919-4F63-A61D-2A0169B3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AE1D-B715-4851-8674-658582DE0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1BF7ED3E-1005-420E-B6B5-CB409AC3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E9B4-BE57-42AC-AFEC-CF5D02BB887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131242BD-F3FC-45AB-976E-25C35828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94E1C0D-79B1-4C9D-88FD-E852B27E5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AE1D-B715-4851-8674-658582DE0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17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8EB78B2-5F43-4A6D-81BE-09DBC43F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4A91E51-F311-4772-929E-F796D37DF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B8F36A0-20C2-4B01-B32D-2B95D648F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F8C870E-5259-4A96-A7EA-EA84A970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E9B4-BE57-42AC-AFEC-CF5D02BB887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459B038-17FD-4007-BE8A-F1138B71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1949FF2-B9CC-4A88-B03D-20A602FF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AE1D-B715-4851-8674-658582DE0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358AF9E-A271-4F4F-BE3F-65C1322DF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5613B6E7-C6C2-473D-84E3-6AAC81137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D9F1019-D827-4B95-9D4D-2294A14BA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95F0C54-CC00-441A-BFE0-B6E85BFE1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E9B4-BE57-42AC-AFEC-CF5D02BB887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DAC95C5-56B0-4709-A591-C6A21842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DB2432D-7839-41F4-863E-C7A1398D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AE1D-B715-4851-8674-658582DE0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02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F465946A-0134-4C00-86A2-8207EC40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7DF0DAE-FBC4-4BAE-8B96-B4BE2C573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C6974F9-7343-45CA-9879-7F3DCD3F9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7E9B4-BE57-42AC-AFEC-CF5D02BB887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41BC23C-4F7C-4AB4-8023-B8B53D017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6A06690-D0C7-4FB1-A627-268E7F90B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5AE1D-B715-4851-8674-658582DE0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31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F9AAD285-D9AD-4402-B7ED-3058A577B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41" y="0"/>
            <a:ext cx="103459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4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879B969-3172-4C8C-9A1E-0A642CB20B9A}"/>
              </a:ext>
            </a:extLst>
          </p:cNvPr>
          <p:cNvSpPr/>
          <p:nvPr/>
        </p:nvSpPr>
        <p:spPr>
          <a:xfrm>
            <a:off x="2671025" y="2882492"/>
            <a:ext cx="68499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以下是秘密，哈哈</a:t>
            </a:r>
            <a:r>
              <a:rPr lang="en-US" altLang="zh-CN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……</a:t>
            </a:r>
            <a:endParaRPr lang="zh-CN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425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4F03DAB-DA0E-44FF-BA5F-B05F404AB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1081087"/>
            <a:ext cx="100679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2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1F747C42-5A9A-491D-9C9F-B75BB0F2D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1033462"/>
            <a:ext cx="120300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5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58D8A2C9-3852-40FD-8921-FA93471C4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318"/>
            <a:ext cx="12192000" cy="636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5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2B3530D6-E478-4A10-9DDC-74AD821A9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277"/>
            <a:ext cx="12192000" cy="634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1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8EF0DD1A-2D86-40C9-9603-9DC225768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81" y="0"/>
            <a:ext cx="10612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</Words>
  <Application>Microsoft Office PowerPoint</Application>
  <PresentationFormat>宽屏</PresentationFormat>
  <Paragraphs>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tedu</cp:lastModifiedBy>
  <cp:revision>4</cp:revision>
  <dcterms:created xsi:type="dcterms:W3CDTF">2019-10-25T00:38:03Z</dcterms:created>
  <dcterms:modified xsi:type="dcterms:W3CDTF">2019-11-21T01:23:32Z</dcterms:modified>
</cp:coreProperties>
</file>