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Open Sans" panose="020B060603050402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23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286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Fuzzy Logic in Expert Systems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08634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explores fuzzy logic and its applications in expert systems. Fuzzy logic provides a way to reason with uncertain and imprecise information. We will discuss the principles, components, and advantages of fuzzy logic. Finally, we will examine real-world examples of fuzzy logic in various expert systems.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FD94F-8D25-79CA-A601-D688841CF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9745" y="7564668"/>
            <a:ext cx="2467319" cy="571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BF1461-C064-A439-2253-684D7E98F277}"/>
              </a:ext>
            </a:extLst>
          </p:cNvPr>
          <p:cNvSpPr txBox="1"/>
          <p:nvPr/>
        </p:nvSpPr>
        <p:spPr>
          <a:xfrm>
            <a:off x="11128917" y="6813175"/>
            <a:ext cx="350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By- G V Rishvanth</a:t>
            </a:r>
          </a:p>
          <a:p>
            <a:r>
              <a:rPr lang="en-US" dirty="0"/>
              <a:t>       Anushka Srivastav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96953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Introduction to Fuzzy Logic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37246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What is Fuzzy Logic?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Fuzzy logic is a form of many-valued logic. It deals with reasoning that is approximate rather than fixed and exact. Unlike classical logic, fuzzy logic allows for partial membership in a set. This contrasts with traditional crisp sets, where an element is either a member or not.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3007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99704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Fuzzy logic is useful for systems with uncertain or ambiguous data. It allows for gradual transitions between true and false, enabling more human-like decisions.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FBF8C-C99D-714A-1C14-36758A90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897" y="7575820"/>
            <a:ext cx="2467319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13584"/>
            <a:ext cx="68605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Origin and Concept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176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5217676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Proposed by Lotfi Zadeh (1965)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6062424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Lotfi Zadeh introduced fuzzy logic to address uncertainty and imprecision.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2176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954078" y="5217676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Fuzzy Sets vs. Crisp Sets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54078" y="6062424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Fuzzy sets allow partial membership; crisp sets are binary (in or out).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2176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377249" y="5217676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Membership Function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77249" y="6062424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Defines the degree of membership in a fuzzy set (0 to 1).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B7B73A-247B-4FA9-F87E-4DDDDEB3C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870" y="7564668"/>
            <a:ext cx="2467319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12325"/>
            <a:ext cx="108043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Fuzzy Logic vs. Classical Logic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Classical Logic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692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Based on binary truth values: True or False (1 or 0).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Fuzzy Logic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692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Deals with degrees of truth: values between 0 and 1.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9135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example, temperature can be classified in degrees of hot, warm, and cold using fuzzy logic. This provides a more nuanced representation than classical logic.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33F874-2BE1-0409-F96D-A71F7545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081" y="7652537"/>
            <a:ext cx="2467319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166" y="819269"/>
            <a:ext cx="4933950" cy="32194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30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Fuzzy Logic System Components</a:t>
            </a:r>
            <a:endParaRPr lang="en-US" sz="43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2320052"/>
            <a:ext cx="1104424" cy="132528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208728" y="254091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Fuzzification</a:t>
            </a:r>
            <a:endParaRPr lang="en-US" sz="2150" dirty="0"/>
          </a:p>
        </p:txBody>
      </p:sp>
      <p:sp>
        <p:nvSpPr>
          <p:cNvPr id="7" name="Text 2"/>
          <p:cNvSpPr/>
          <p:nvPr/>
        </p:nvSpPr>
        <p:spPr>
          <a:xfrm>
            <a:off x="2208728" y="301847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 crisp inputs into fuzzy values.</a:t>
            </a:r>
            <a:endParaRPr lang="en-US" sz="17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3645337"/>
            <a:ext cx="1104424" cy="132528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08728" y="386619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Rule Base</a:t>
            </a:r>
            <a:endParaRPr lang="en-US" sz="2150" dirty="0"/>
          </a:p>
        </p:txBody>
      </p:sp>
      <p:sp>
        <p:nvSpPr>
          <p:cNvPr id="10" name="Text 4"/>
          <p:cNvSpPr/>
          <p:nvPr/>
        </p:nvSpPr>
        <p:spPr>
          <a:xfrm>
            <a:off x="2208728" y="434375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 of IF-THEN rules.</a:t>
            </a:r>
            <a:endParaRPr lang="en-US" sz="17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73" y="4970621"/>
            <a:ext cx="1104424" cy="132528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208728" y="5191482"/>
            <a:ext cx="288690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Inference Engine</a:t>
            </a:r>
            <a:endParaRPr lang="en-US" sz="2150" dirty="0"/>
          </a:p>
        </p:txBody>
      </p:sp>
      <p:sp>
        <p:nvSpPr>
          <p:cNvPr id="13" name="Text 6"/>
          <p:cNvSpPr/>
          <p:nvPr/>
        </p:nvSpPr>
        <p:spPr>
          <a:xfrm>
            <a:off x="2208728" y="5669042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Apply fuzzy rules to derive conclusions.</a:t>
            </a:r>
            <a:endParaRPr lang="en-US" sz="17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073" y="6295906"/>
            <a:ext cx="1104424" cy="132528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208728" y="651676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Defuzzification</a:t>
            </a:r>
            <a:endParaRPr lang="en-US" sz="2150" dirty="0"/>
          </a:p>
        </p:txBody>
      </p:sp>
      <p:sp>
        <p:nvSpPr>
          <p:cNvPr id="16" name="Text 8"/>
          <p:cNvSpPr/>
          <p:nvPr/>
        </p:nvSpPr>
        <p:spPr>
          <a:xfrm>
            <a:off x="2208728" y="699432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 fuzzy outputs into crisp values.</a:t>
            </a:r>
            <a:endParaRPr lang="en-US" sz="1700" dirty="0"/>
          </a:p>
        </p:txBody>
      </p:sp>
      <p:pic>
        <p:nvPicPr>
          <p:cNvPr id="1026" name="Picture 2" descr="What is Fuzzy Logic in AI and What are its Applications? | Edureka">
            <a:extLst>
              <a:ext uri="{FF2B5EF4-FFF2-40B4-BE49-F238E27FC236}">
                <a16:creationId xmlns:a16="http://schemas.microsoft.com/office/drawing/2014/main" id="{82345E8F-E63F-84C1-C847-216D720BD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16" y="4656416"/>
            <a:ext cx="5029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9524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Expert Systems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52963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9873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477816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Computer programs that emulate the decision-making ability of a human expert.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752963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29873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4778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Solve complex problems in a specific domain.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27771"/>
            <a:ext cx="7556421" cy="2206585"/>
          </a:xfrm>
          <a:prstGeom prst="roundRect">
            <a:avLst>
              <a:gd name="adj" fmla="val 4317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2622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Components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75262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Knowledge Base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224" y="61948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Inference Engine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28224" y="663702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Interface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107697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Fuzzy Logic in Expert Systems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Uncertainty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42880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Handles vague info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268605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Reasoning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042880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Rule-based reasoning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07455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Example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495449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Medical diagnosis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300424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495449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Avoid rigid conditions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4911923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3"/>
          <p:cNvSpPr/>
          <p:nvPr/>
        </p:nvSpPr>
        <p:spPr>
          <a:xfrm>
            <a:off x="793790" y="6743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Fuzzy logic helps handle uncertainty and imprecision in expert systems. Fuzzy sets enable rule-based reasoning. For example, in medical diagnosis, fuzzy rules can represent symptoms.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758C91-C1E9-9F79-7256-BDD457574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63081" y="7608967"/>
            <a:ext cx="2467319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102090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Advantages and Limitations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Handles vague information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Mimics human reasoning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Computational complexity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Interpretability concerns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B9B16F-8052-5811-D385-05D9F80E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897" y="7658020"/>
            <a:ext cx="2467319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Thank you :)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FC03F-E642-7AFF-5B8B-D173C4A7D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081" y="7658020"/>
            <a:ext cx="2467319" cy="571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427</Words>
  <Application>Microsoft Office PowerPoint</Application>
  <PresentationFormat>Custom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Unbounded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Dhruv Sunil</cp:lastModifiedBy>
  <cp:revision>4</cp:revision>
  <dcterms:created xsi:type="dcterms:W3CDTF">2025-03-19T01:54:23Z</dcterms:created>
  <dcterms:modified xsi:type="dcterms:W3CDTF">2025-03-19T04:14:54Z</dcterms:modified>
</cp:coreProperties>
</file>