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57" r:id="rId5"/>
    <p:sldId id="258" r:id="rId6"/>
    <p:sldId id="259" r:id="rId7"/>
    <p:sldId id="260" r:id="rId8"/>
    <p:sldId id="261" r:id="rId9"/>
    <p:sldId id="262" r:id="rId10"/>
    <p:sldId id="266" r:id="rId11"/>
    <p:sldId id="265" r:id="rId1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C"/>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C"/>
          </a:p>
        </p:txBody>
      </p:sp>
      <p:sp>
        <p:nvSpPr>
          <p:cNvPr id="4" name="Marcador de fecha 3"/>
          <p:cNvSpPr>
            <a:spLocks noGrp="1"/>
          </p:cNvSpPr>
          <p:nvPr>
            <p:ph type="dt" sz="half" idx="10"/>
          </p:nvPr>
        </p:nvSpPr>
        <p:spPr/>
        <p:txBody>
          <a:bodyPr/>
          <a:lstStyle/>
          <a:p>
            <a:fld id="{DD59BB58-262B-4756-A7D4-EE7FE49420CB}" type="datetimeFigureOut">
              <a:rPr lang="es-EC" smtClean="0"/>
              <a:t>09/12/2014</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BED8B73B-7850-4CDC-9B6F-3EB444F74742}" type="slidenum">
              <a:rPr lang="es-EC" smtClean="0"/>
              <a:t>‹Nº›</a:t>
            </a:fld>
            <a:endParaRPr lang="es-EC"/>
          </a:p>
        </p:txBody>
      </p:sp>
    </p:spTree>
    <p:extLst>
      <p:ext uri="{BB962C8B-B14F-4D97-AF65-F5344CB8AC3E}">
        <p14:creationId xmlns:p14="http://schemas.microsoft.com/office/powerpoint/2010/main" val="106256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C"/>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Marcador de fecha 3"/>
          <p:cNvSpPr>
            <a:spLocks noGrp="1"/>
          </p:cNvSpPr>
          <p:nvPr>
            <p:ph type="dt" sz="half" idx="10"/>
          </p:nvPr>
        </p:nvSpPr>
        <p:spPr/>
        <p:txBody>
          <a:bodyPr/>
          <a:lstStyle/>
          <a:p>
            <a:fld id="{DD59BB58-262B-4756-A7D4-EE7FE49420CB}" type="datetimeFigureOut">
              <a:rPr lang="es-EC" smtClean="0"/>
              <a:t>09/12/2014</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BED8B73B-7850-4CDC-9B6F-3EB444F74742}" type="slidenum">
              <a:rPr lang="es-EC" smtClean="0"/>
              <a:t>‹Nº›</a:t>
            </a:fld>
            <a:endParaRPr lang="es-EC"/>
          </a:p>
        </p:txBody>
      </p:sp>
    </p:spTree>
    <p:extLst>
      <p:ext uri="{BB962C8B-B14F-4D97-AF65-F5344CB8AC3E}">
        <p14:creationId xmlns:p14="http://schemas.microsoft.com/office/powerpoint/2010/main" val="2663350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C"/>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Marcador de fecha 3"/>
          <p:cNvSpPr>
            <a:spLocks noGrp="1"/>
          </p:cNvSpPr>
          <p:nvPr>
            <p:ph type="dt" sz="half" idx="10"/>
          </p:nvPr>
        </p:nvSpPr>
        <p:spPr/>
        <p:txBody>
          <a:bodyPr/>
          <a:lstStyle/>
          <a:p>
            <a:fld id="{DD59BB58-262B-4756-A7D4-EE7FE49420CB}" type="datetimeFigureOut">
              <a:rPr lang="es-EC" smtClean="0"/>
              <a:t>09/12/2014</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BED8B73B-7850-4CDC-9B6F-3EB444F74742}" type="slidenum">
              <a:rPr lang="es-EC" smtClean="0"/>
              <a:t>‹Nº›</a:t>
            </a:fld>
            <a:endParaRPr lang="es-EC"/>
          </a:p>
        </p:txBody>
      </p:sp>
    </p:spTree>
    <p:extLst>
      <p:ext uri="{BB962C8B-B14F-4D97-AF65-F5344CB8AC3E}">
        <p14:creationId xmlns:p14="http://schemas.microsoft.com/office/powerpoint/2010/main" val="80647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C"/>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Marcador de fecha 3"/>
          <p:cNvSpPr>
            <a:spLocks noGrp="1"/>
          </p:cNvSpPr>
          <p:nvPr>
            <p:ph type="dt" sz="half" idx="10"/>
          </p:nvPr>
        </p:nvSpPr>
        <p:spPr/>
        <p:txBody>
          <a:bodyPr/>
          <a:lstStyle/>
          <a:p>
            <a:fld id="{DD59BB58-262B-4756-A7D4-EE7FE49420CB}" type="datetimeFigureOut">
              <a:rPr lang="es-EC" smtClean="0"/>
              <a:t>09/12/2014</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BED8B73B-7850-4CDC-9B6F-3EB444F74742}" type="slidenum">
              <a:rPr lang="es-EC" smtClean="0"/>
              <a:t>‹Nº›</a:t>
            </a:fld>
            <a:endParaRPr lang="es-EC"/>
          </a:p>
        </p:txBody>
      </p:sp>
    </p:spTree>
    <p:extLst>
      <p:ext uri="{BB962C8B-B14F-4D97-AF65-F5344CB8AC3E}">
        <p14:creationId xmlns:p14="http://schemas.microsoft.com/office/powerpoint/2010/main" val="3922247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C"/>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DD59BB58-262B-4756-A7D4-EE7FE49420CB}" type="datetimeFigureOut">
              <a:rPr lang="es-EC" smtClean="0"/>
              <a:t>09/12/2014</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BED8B73B-7850-4CDC-9B6F-3EB444F74742}" type="slidenum">
              <a:rPr lang="es-EC" smtClean="0"/>
              <a:t>‹Nº›</a:t>
            </a:fld>
            <a:endParaRPr lang="es-EC"/>
          </a:p>
        </p:txBody>
      </p:sp>
    </p:spTree>
    <p:extLst>
      <p:ext uri="{BB962C8B-B14F-4D97-AF65-F5344CB8AC3E}">
        <p14:creationId xmlns:p14="http://schemas.microsoft.com/office/powerpoint/2010/main" val="2253943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C"/>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5" name="Marcador de fecha 4"/>
          <p:cNvSpPr>
            <a:spLocks noGrp="1"/>
          </p:cNvSpPr>
          <p:nvPr>
            <p:ph type="dt" sz="half" idx="10"/>
          </p:nvPr>
        </p:nvSpPr>
        <p:spPr/>
        <p:txBody>
          <a:bodyPr/>
          <a:lstStyle/>
          <a:p>
            <a:fld id="{DD59BB58-262B-4756-A7D4-EE7FE49420CB}" type="datetimeFigureOut">
              <a:rPr lang="es-EC" smtClean="0"/>
              <a:t>09/12/2014</a:t>
            </a:fld>
            <a:endParaRPr lang="es-EC"/>
          </a:p>
        </p:txBody>
      </p:sp>
      <p:sp>
        <p:nvSpPr>
          <p:cNvPr id="6" name="Marcador de pie de página 5"/>
          <p:cNvSpPr>
            <a:spLocks noGrp="1"/>
          </p:cNvSpPr>
          <p:nvPr>
            <p:ph type="ftr" sz="quarter" idx="11"/>
          </p:nvPr>
        </p:nvSpPr>
        <p:spPr/>
        <p:txBody>
          <a:bodyPr/>
          <a:lstStyle/>
          <a:p>
            <a:endParaRPr lang="es-EC"/>
          </a:p>
        </p:txBody>
      </p:sp>
      <p:sp>
        <p:nvSpPr>
          <p:cNvPr id="7" name="Marcador de número de diapositiva 6"/>
          <p:cNvSpPr>
            <a:spLocks noGrp="1"/>
          </p:cNvSpPr>
          <p:nvPr>
            <p:ph type="sldNum" sz="quarter" idx="12"/>
          </p:nvPr>
        </p:nvSpPr>
        <p:spPr/>
        <p:txBody>
          <a:bodyPr/>
          <a:lstStyle/>
          <a:p>
            <a:fld id="{BED8B73B-7850-4CDC-9B6F-3EB444F74742}" type="slidenum">
              <a:rPr lang="es-EC" smtClean="0"/>
              <a:t>‹Nº›</a:t>
            </a:fld>
            <a:endParaRPr lang="es-EC"/>
          </a:p>
        </p:txBody>
      </p:sp>
    </p:spTree>
    <p:extLst>
      <p:ext uri="{BB962C8B-B14F-4D97-AF65-F5344CB8AC3E}">
        <p14:creationId xmlns:p14="http://schemas.microsoft.com/office/powerpoint/2010/main" val="3425279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C"/>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7" name="Marcador de fecha 6"/>
          <p:cNvSpPr>
            <a:spLocks noGrp="1"/>
          </p:cNvSpPr>
          <p:nvPr>
            <p:ph type="dt" sz="half" idx="10"/>
          </p:nvPr>
        </p:nvSpPr>
        <p:spPr/>
        <p:txBody>
          <a:bodyPr/>
          <a:lstStyle/>
          <a:p>
            <a:fld id="{DD59BB58-262B-4756-A7D4-EE7FE49420CB}" type="datetimeFigureOut">
              <a:rPr lang="es-EC" smtClean="0"/>
              <a:t>09/12/2014</a:t>
            </a:fld>
            <a:endParaRPr lang="es-EC"/>
          </a:p>
        </p:txBody>
      </p:sp>
      <p:sp>
        <p:nvSpPr>
          <p:cNvPr id="8" name="Marcador de pie de página 7"/>
          <p:cNvSpPr>
            <a:spLocks noGrp="1"/>
          </p:cNvSpPr>
          <p:nvPr>
            <p:ph type="ftr" sz="quarter" idx="11"/>
          </p:nvPr>
        </p:nvSpPr>
        <p:spPr/>
        <p:txBody>
          <a:bodyPr/>
          <a:lstStyle/>
          <a:p>
            <a:endParaRPr lang="es-EC"/>
          </a:p>
        </p:txBody>
      </p:sp>
      <p:sp>
        <p:nvSpPr>
          <p:cNvPr id="9" name="Marcador de número de diapositiva 8"/>
          <p:cNvSpPr>
            <a:spLocks noGrp="1"/>
          </p:cNvSpPr>
          <p:nvPr>
            <p:ph type="sldNum" sz="quarter" idx="12"/>
          </p:nvPr>
        </p:nvSpPr>
        <p:spPr/>
        <p:txBody>
          <a:bodyPr/>
          <a:lstStyle/>
          <a:p>
            <a:fld id="{BED8B73B-7850-4CDC-9B6F-3EB444F74742}" type="slidenum">
              <a:rPr lang="es-EC" smtClean="0"/>
              <a:t>‹Nº›</a:t>
            </a:fld>
            <a:endParaRPr lang="es-EC"/>
          </a:p>
        </p:txBody>
      </p:sp>
    </p:spTree>
    <p:extLst>
      <p:ext uri="{BB962C8B-B14F-4D97-AF65-F5344CB8AC3E}">
        <p14:creationId xmlns:p14="http://schemas.microsoft.com/office/powerpoint/2010/main" val="2321036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C"/>
          </a:p>
        </p:txBody>
      </p:sp>
      <p:sp>
        <p:nvSpPr>
          <p:cNvPr id="3" name="Marcador de fecha 2"/>
          <p:cNvSpPr>
            <a:spLocks noGrp="1"/>
          </p:cNvSpPr>
          <p:nvPr>
            <p:ph type="dt" sz="half" idx="10"/>
          </p:nvPr>
        </p:nvSpPr>
        <p:spPr/>
        <p:txBody>
          <a:bodyPr/>
          <a:lstStyle/>
          <a:p>
            <a:fld id="{DD59BB58-262B-4756-A7D4-EE7FE49420CB}" type="datetimeFigureOut">
              <a:rPr lang="es-EC" smtClean="0"/>
              <a:t>09/12/2014</a:t>
            </a:fld>
            <a:endParaRPr lang="es-EC"/>
          </a:p>
        </p:txBody>
      </p:sp>
      <p:sp>
        <p:nvSpPr>
          <p:cNvPr id="4" name="Marcador de pie de página 3"/>
          <p:cNvSpPr>
            <a:spLocks noGrp="1"/>
          </p:cNvSpPr>
          <p:nvPr>
            <p:ph type="ftr" sz="quarter" idx="11"/>
          </p:nvPr>
        </p:nvSpPr>
        <p:spPr/>
        <p:txBody>
          <a:bodyPr/>
          <a:lstStyle/>
          <a:p>
            <a:endParaRPr lang="es-EC"/>
          </a:p>
        </p:txBody>
      </p:sp>
      <p:sp>
        <p:nvSpPr>
          <p:cNvPr id="5" name="Marcador de número de diapositiva 4"/>
          <p:cNvSpPr>
            <a:spLocks noGrp="1"/>
          </p:cNvSpPr>
          <p:nvPr>
            <p:ph type="sldNum" sz="quarter" idx="12"/>
          </p:nvPr>
        </p:nvSpPr>
        <p:spPr/>
        <p:txBody>
          <a:bodyPr/>
          <a:lstStyle/>
          <a:p>
            <a:fld id="{BED8B73B-7850-4CDC-9B6F-3EB444F74742}" type="slidenum">
              <a:rPr lang="es-EC" smtClean="0"/>
              <a:t>‹Nº›</a:t>
            </a:fld>
            <a:endParaRPr lang="es-EC"/>
          </a:p>
        </p:txBody>
      </p:sp>
    </p:spTree>
    <p:extLst>
      <p:ext uri="{BB962C8B-B14F-4D97-AF65-F5344CB8AC3E}">
        <p14:creationId xmlns:p14="http://schemas.microsoft.com/office/powerpoint/2010/main" val="883692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D59BB58-262B-4756-A7D4-EE7FE49420CB}" type="datetimeFigureOut">
              <a:rPr lang="es-EC" smtClean="0"/>
              <a:t>09/12/2014</a:t>
            </a:fld>
            <a:endParaRPr lang="es-EC"/>
          </a:p>
        </p:txBody>
      </p:sp>
      <p:sp>
        <p:nvSpPr>
          <p:cNvPr id="3" name="Marcador de pie de página 2"/>
          <p:cNvSpPr>
            <a:spLocks noGrp="1"/>
          </p:cNvSpPr>
          <p:nvPr>
            <p:ph type="ftr" sz="quarter" idx="11"/>
          </p:nvPr>
        </p:nvSpPr>
        <p:spPr/>
        <p:txBody>
          <a:bodyPr/>
          <a:lstStyle/>
          <a:p>
            <a:endParaRPr lang="es-EC"/>
          </a:p>
        </p:txBody>
      </p:sp>
      <p:sp>
        <p:nvSpPr>
          <p:cNvPr id="4" name="Marcador de número de diapositiva 3"/>
          <p:cNvSpPr>
            <a:spLocks noGrp="1"/>
          </p:cNvSpPr>
          <p:nvPr>
            <p:ph type="sldNum" sz="quarter" idx="12"/>
          </p:nvPr>
        </p:nvSpPr>
        <p:spPr/>
        <p:txBody>
          <a:bodyPr/>
          <a:lstStyle/>
          <a:p>
            <a:fld id="{BED8B73B-7850-4CDC-9B6F-3EB444F74742}" type="slidenum">
              <a:rPr lang="es-EC" smtClean="0"/>
              <a:t>‹Nº›</a:t>
            </a:fld>
            <a:endParaRPr lang="es-EC"/>
          </a:p>
        </p:txBody>
      </p:sp>
    </p:spTree>
    <p:extLst>
      <p:ext uri="{BB962C8B-B14F-4D97-AF65-F5344CB8AC3E}">
        <p14:creationId xmlns:p14="http://schemas.microsoft.com/office/powerpoint/2010/main" val="1610032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C"/>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DD59BB58-262B-4756-A7D4-EE7FE49420CB}" type="datetimeFigureOut">
              <a:rPr lang="es-EC" smtClean="0"/>
              <a:t>09/12/2014</a:t>
            </a:fld>
            <a:endParaRPr lang="es-EC"/>
          </a:p>
        </p:txBody>
      </p:sp>
      <p:sp>
        <p:nvSpPr>
          <p:cNvPr id="6" name="Marcador de pie de página 5"/>
          <p:cNvSpPr>
            <a:spLocks noGrp="1"/>
          </p:cNvSpPr>
          <p:nvPr>
            <p:ph type="ftr" sz="quarter" idx="11"/>
          </p:nvPr>
        </p:nvSpPr>
        <p:spPr/>
        <p:txBody>
          <a:bodyPr/>
          <a:lstStyle/>
          <a:p>
            <a:endParaRPr lang="es-EC"/>
          </a:p>
        </p:txBody>
      </p:sp>
      <p:sp>
        <p:nvSpPr>
          <p:cNvPr id="7" name="Marcador de número de diapositiva 6"/>
          <p:cNvSpPr>
            <a:spLocks noGrp="1"/>
          </p:cNvSpPr>
          <p:nvPr>
            <p:ph type="sldNum" sz="quarter" idx="12"/>
          </p:nvPr>
        </p:nvSpPr>
        <p:spPr/>
        <p:txBody>
          <a:bodyPr/>
          <a:lstStyle/>
          <a:p>
            <a:fld id="{BED8B73B-7850-4CDC-9B6F-3EB444F74742}" type="slidenum">
              <a:rPr lang="es-EC" smtClean="0"/>
              <a:t>‹Nº›</a:t>
            </a:fld>
            <a:endParaRPr lang="es-EC"/>
          </a:p>
        </p:txBody>
      </p:sp>
    </p:spTree>
    <p:extLst>
      <p:ext uri="{BB962C8B-B14F-4D97-AF65-F5344CB8AC3E}">
        <p14:creationId xmlns:p14="http://schemas.microsoft.com/office/powerpoint/2010/main" val="1287290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C"/>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C"/>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DD59BB58-262B-4756-A7D4-EE7FE49420CB}" type="datetimeFigureOut">
              <a:rPr lang="es-EC" smtClean="0"/>
              <a:t>09/12/2014</a:t>
            </a:fld>
            <a:endParaRPr lang="es-EC"/>
          </a:p>
        </p:txBody>
      </p:sp>
      <p:sp>
        <p:nvSpPr>
          <p:cNvPr id="6" name="Marcador de pie de página 5"/>
          <p:cNvSpPr>
            <a:spLocks noGrp="1"/>
          </p:cNvSpPr>
          <p:nvPr>
            <p:ph type="ftr" sz="quarter" idx="11"/>
          </p:nvPr>
        </p:nvSpPr>
        <p:spPr/>
        <p:txBody>
          <a:bodyPr/>
          <a:lstStyle/>
          <a:p>
            <a:endParaRPr lang="es-EC"/>
          </a:p>
        </p:txBody>
      </p:sp>
      <p:sp>
        <p:nvSpPr>
          <p:cNvPr id="7" name="Marcador de número de diapositiva 6"/>
          <p:cNvSpPr>
            <a:spLocks noGrp="1"/>
          </p:cNvSpPr>
          <p:nvPr>
            <p:ph type="sldNum" sz="quarter" idx="12"/>
          </p:nvPr>
        </p:nvSpPr>
        <p:spPr/>
        <p:txBody>
          <a:bodyPr/>
          <a:lstStyle/>
          <a:p>
            <a:fld id="{BED8B73B-7850-4CDC-9B6F-3EB444F74742}" type="slidenum">
              <a:rPr lang="es-EC" smtClean="0"/>
              <a:t>‹Nº›</a:t>
            </a:fld>
            <a:endParaRPr lang="es-EC"/>
          </a:p>
        </p:txBody>
      </p:sp>
    </p:spTree>
    <p:extLst>
      <p:ext uri="{BB962C8B-B14F-4D97-AF65-F5344CB8AC3E}">
        <p14:creationId xmlns:p14="http://schemas.microsoft.com/office/powerpoint/2010/main" val="4212871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C"/>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59BB58-262B-4756-A7D4-EE7FE49420CB}" type="datetimeFigureOut">
              <a:rPr lang="es-EC" smtClean="0"/>
              <a:t>09/12/2014</a:t>
            </a:fld>
            <a:endParaRPr lang="es-EC"/>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D8B73B-7850-4CDC-9B6F-3EB444F74742}" type="slidenum">
              <a:rPr lang="es-EC" smtClean="0"/>
              <a:t>‹Nº›</a:t>
            </a:fld>
            <a:endParaRPr lang="es-EC"/>
          </a:p>
        </p:txBody>
      </p:sp>
    </p:spTree>
    <p:extLst>
      <p:ext uri="{BB962C8B-B14F-4D97-AF65-F5344CB8AC3E}">
        <p14:creationId xmlns:p14="http://schemas.microsoft.com/office/powerpoint/2010/main" val="202411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1015530"/>
          </a:xfrm>
        </p:spPr>
        <p:txBody>
          <a:bodyPr/>
          <a:lstStyle/>
          <a:p>
            <a:r>
              <a:rPr lang="es-EC" dirty="0" smtClean="0"/>
              <a:t>CANVAS </a:t>
            </a:r>
            <a:r>
              <a:rPr lang="en-US" dirty="0" smtClean="0"/>
              <a:t>(HTML5)</a:t>
            </a:r>
            <a:endParaRPr lang="es-EC" dirty="0"/>
          </a:p>
        </p:txBody>
      </p:sp>
      <p:sp>
        <p:nvSpPr>
          <p:cNvPr id="3" name="Subtítulo 2"/>
          <p:cNvSpPr>
            <a:spLocks noGrp="1"/>
          </p:cNvSpPr>
          <p:nvPr>
            <p:ph type="subTitle" idx="1"/>
          </p:nvPr>
        </p:nvSpPr>
        <p:spPr>
          <a:xfrm>
            <a:off x="9015212" y="5237654"/>
            <a:ext cx="2116428" cy="905568"/>
          </a:xfrm>
        </p:spPr>
        <p:txBody>
          <a:bodyPr/>
          <a:lstStyle/>
          <a:p>
            <a:pPr algn="r"/>
            <a:r>
              <a:rPr lang="es-EC" b="1" dirty="0" smtClean="0"/>
              <a:t>Integrantes</a:t>
            </a:r>
            <a:r>
              <a:rPr lang="en-US" b="1" dirty="0" smtClean="0"/>
              <a:t>:</a:t>
            </a:r>
          </a:p>
          <a:p>
            <a:pPr algn="r"/>
            <a:r>
              <a:rPr lang="en-US" dirty="0" smtClean="0"/>
              <a:t>Edison Proaño</a:t>
            </a:r>
            <a:endParaRPr lang="es-EC" dirty="0"/>
          </a:p>
        </p:txBody>
      </p:sp>
      <p:pic>
        <p:nvPicPr>
          <p:cNvPr id="4" name="Imagen 3"/>
          <p:cNvPicPr>
            <a:picLocks noChangeAspect="1"/>
          </p:cNvPicPr>
          <p:nvPr/>
        </p:nvPicPr>
        <p:blipFill>
          <a:blip r:embed="rId2"/>
          <a:stretch>
            <a:fillRect/>
          </a:stretch>
        </p:blipFill>
        <p:spPr>
          <a:xfrm>
            <a:off x="1166812" y="2587972"/>
            <a:ext cx="6200775" cy="2933700"/>
          </a:xfrm>
          <a:prstGeom prst="rect">
            <a:avLst/>
          </a:prstGeom>
        </p:spPr>
      </p:pic>
    </p:spTree>
    <p:extLst>
      <p:ext uri="{BB962C8B-B14F-4D97-AF65-F5344CB8AC3E}">
        <p14:creationId xmlns:p14="http://schemas.microsoft.com/office/powerpoint/2010/main" val="2672881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05626" y="2477261"/>
            <a:ext cx="10515600" cy="1325563"/>
          </a:xfrm>
        </p:spPr>
        <p:txBody>
          <a:bodyPr>
            <a:normAutofit/>
          </a:bodyPr>
          <a:lstStyle/>
          <a:p>
            <a:r>
              <a:rPr lang="es-EC" sz="5400" b="1" dirty="0" smtClean="0"/>
              <a:t>Ejemplo canvas utilizando animación</a:t>
            </a:r>
            <a:endParaRPr lang="es-EC" sz="5400" b="1" dirty="0"/>
          </a:p>
        </p:txBody>
      </p:sp>
    </p:spTree>
    <p:extLst>
      <p:ext uri="{BB962C8B-B14F-4D97-AF65-F5344CB8AC3E}">
        <p14:creationId xmlns:p14="http://schemas.microsoft.com/office/powerpoint/2010/main" val="721310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609823"/>
            <a:ext cx="10515600" cy="729579"/>
          </a:xfrm>
        </p:spPr>
        <p:txBody>
          <a:bodyPr/>
          <a:lstStyle/>
          <a:p>
            <a:r>
              <a:rPr lang="es-EC" b="1" dirty="0" smtClean="0"/>
              <a:t>EFECTO PARALLAX</a:t>
            </a:r>
            <a:endParaRPr lang="es-EC" b="1" dirty="0"/>
          </a:p>
        </p:txBody>
      </p:sp>
      <p:sp>
        <p:nvSpPr>
          <p:cNvPr id="3" name="Marcador de contenido 2"/>
          <p:cNvSpPr>
            <a:spLocks noGrp="1"/>
          </p:cNvSpPr>
          <p:nvPr>
            <p:ph idx="1"/>
          </p:nvPr>
        </p:nvSpPr>
        <p:spPr/>
        <p:txBody>
          <a:bodyPr>
            <a:normAutofit/>
          </a:bodyPr>
          <a:lstStyle/>
          <a:p>
            <a:pPr algn="just"/>
            <a:r>
              <a:rPr lang="es-ES" sz="2400" dirty="0"/>
              <a:t>La palabra Parallax, como tal, nos da ya una descripción de lo que es el efecto, puede traducirse al español como alteración, y es que queda claro que la velocidad, el movimiento o la posición de los elementos se ve alterada para realizar el efecto.</a:t>
            </a:r>
          </a:p>
          <a:p>
            <a:pPr algn="just"/>
            <a:endParaRPr lang="es-ES" sz="2400" dirty="0"/>
          </a:p>
          <a:p>
            <a:pPr algn="just"/>
            <a:r>
              <a:rPr lang="es-ES" sz="2400" dirty="0"/>
              <a:t>Uno de los principios es que los elementos del fondo se mueven más lentamente que los de adelante, aplicar este sencillo principio ya le dará un efecto visual enorme a tu página. Por otra parte, es interesante que también busques agregar sprites cuyo comportamiento dependa del scroll del usuario</a:t>
            </a:r>
            <a:r>
              <a:rPr lang="es-ES" sz="2400" dirty="0" smtClean="0"/>
              <a:t>.</a:t>
            </a:r>
          </a:p>
          <a:p>
            <a:pPr algn="just"/>
            <a:endParaRPr lang="es-ES" sz="2400" dirty="0"/>
          </a:p>
          <a:p>
            <a:pPr algn="just"/>
            <a:r>
              <a:rPr lang="es-ES" sz="2400" dirty="0" smtClean="0"/>
              <a:t>Se utiliza un </a:t>
            </a:r>
            <a:r>
              <a:rPr lang="es-ES" sz="2400" dirty="0" err="1"/>
              <a:t>plug</a:t>
            </a:r>
            <a:r>
              <a:rPr lang="es-ES" sz="2400" dirty="0"/>
              <a:t>-in que hace por nosotros el trabajo difícil, su nombre: stellar.js.</a:t>
            </a:r>
            <a:endParaRPr lang="es-EC" sz="2400" dirty="0"/>
          </a:p>
        </p:txBody>
      </p:sp>
    </p:spTree>
    <p:extLst>
      <p:ext uri="{BB962C8B-B14F-4D97-AF65-F5344CB8AC3E}">
        <p14:creationId xmlns:p14="http://schemas.microsoft.com/office/powerpoint/2010/main" val="675286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871246"/>
          </a:xfrm>
        </p:spPr>
        <p:txBody>
          <a:bodyPr>
            <a:normAutofit/>
          </a:bodyPr>
          <a:lstStyle/>
          <a:p>
            <a:r>
              <a:rPr lang="es-EC" b="1" dirty="0" smtClean="0"/>
              <a:t>CANVAS</a:t>
            </a:r>
            <a:endParaRPr lang="es-EC" b="1" dirty="0"/>
          </a:p>
        </p:txBody>
      </p:sp>
      <p:sp>
        <p:nvSpPr>
          <p:cNvPr id="3" name="Marcador de contenido 2"/>
          <p:cNvSpPr>
            <a:spLocks noGrp="1"/>
          </p:cNvSpPr>
          <p:nvPr>
            <p:ph idx="1"/>
          </p:nvPr>
        </p:nvSpPr>
        <p:spPr>
          <a:xfrm>
            <a:off x="838200" y="1413501"/>
            <a:ext cx="10515600" cy="5090330"/>
          </a:xfrm>
        </p:spPr>
        <p:txBody>
          <a:bodyPr>
            <a:normAutofit lnSpcReduction="10000"/>
          </a:bodyPr>
          <a:lstStyle/>
          <a:p>
            <a:pPr algn="just"/>
            <a:r>
              <a:rPr lang="es-ES" dirty="0"/>
              <a:t>Canvas es un elemento de HTML 5 que permite dibujar gráficos, manipular imágenes y realizar animaciones en una página web de forma dinámica. Es decir, el gráfico se crea en el momento en que se carga la página. El gráfico se define mediante programación, usualmente </a:t>
            </a:r>
            <a:r>
              <a:rPr lang="es-ES" dirty="0" smtClean="0"/>
              <a:t>JavaScript. </a:t>
            </a:r>
            <a:r>
              <a:rPr lang="es-ES" dirty="0"/>
              <a:t>Una vez creado el gráfico se pueden programar acciones para que el usuario </a:t>
            </a:r>
            <a:r>
              <a:rPr lang="es-ES" dirty="0" smtClean="0"/>
              <a:t>interactúe </a:t>
            </a:r>
            <a:r>
              <a:rPr lang="es-ES" dirty="0"/>
              <a:t>con él, por ejemplo, haciendo clic para arrancar una animación o arrastrando un elemento del gráfico</a:t>
            </a:r>
            <a:r>
              <a:rPr lang="es-ES" dirty="0" smtClean="0"/>
              <a:t>.</a:t>
            </a:r>
          </a:p>
          <a:p>
            <a:pPr algn="just"/>
            <a:r>
              <a:rPr lang="es-ES" dirty="0"/>
              <a:t>Aunque el elemento Canvas se crea con la etiqueta &lt;canvas&gt; &lt;/canvas&gt; al hablar de Canvas en sentido amplio nos referimos a toda la API que incluye un conjunto de funciones para dibujar, líneas, rectángulos, círculos, etc. así como para rotar, escalar, transformar elementos gráficos, y otras funciones de variado uso.</a:t>
            </a:r>
            <a:endParaRPr lang="es-EC" dirty="0"/>
          </a:p>
        </p:txBody>
      </p:sp>
    </p:spTree>
    <p:extLst>
      <p:ext uri="{BB962C8B-B14F-4D97-AF65-F5344CB8AC3E}">
        <p14:creationId xmlns:p14="http://schemas.microsoft.com/office/powerpoint/2010/main" val="1741822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86684" y="1967294"/>
            <a:ext cx="10515600" cy="2475918"/>
          </a:xfrm>
        </p:spPr>
        <p:txBody>
          <a:bodyPr/>
          <a:lstStyle/>
          <a:p>
            <a:pPr algn="just"/>
            <a:r>
              <a:rPr lang="es-ES" dirty="0"/>
              <a:t>Al definir un Canvas en una página web se crea un lienzo de dibujo o área de dibujo rectangular. Después de crear el dibujo lo que queda es un "mapa de bits", es decir, cada coordenada del lienzo tiene asignado un color, no queda ninguna estructura de lo que contiene el lienzo. Canvas no crea objetos vectoriales al estilo de otros entornos como SVG o Flash, sino mapas de bits como una imagen fotográfica.</a:t>
            </a:r>
            <a:endParaRPr lang="es-EC" dirty="0"/>
          </a:p>
        </p:txBody>
      </p:sp>
    </p:spTree>
    <p:extLst>
      <p:ext uri="{BB962C8B-B14F-4D97-AF65-F5344CB8AC3E}">
        <p14:creationId xmlns:p14="http://schemas.microsoft.com/office/powerpoint/2010/main" val="3331536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smtClean="0"/>
              <a:t>INTRODUCCIÓN</a:t>
            </a:r>
            <a:endParaRPr lang="es-EC" b="1" dirty="0"/>
          </a:p>
        </p:txBody>
      </p:sp>
      <p:sp>
        <p:nvSpPr>
          <p:cNvPr id="3" name="Marcador de contenido 2"/>
          <p:cNvSpPr>
            <a:spLocks noGrp="1"/>
          </p:cNvSpPr>
          <p:nvPr>
            <p:ph idx="1"/>
          </p:nvPr>
        </p:nvSpPr>
        <p:spPr>
          <a:xfrm>
            <a:off x="838200" y="1580926"/>
            <a:ext cx="10515600" cy="4742600"/>
          </a:xfrm>
        </p:spPr>
        <p:txBody>
          <a:bodyPr>
            <a:normAutofit/>
          </a:bodyPr>
          <a:lstStyle/>
          <a:p>
            <a:pPr algn="just"/>
            <a:r>
              <a:rPr lang="es-ES" sz="2400" dirty="0" smtClean="0"/>
              <a:t>El elemento canvas puede definirse como un entorno para crear imágenes dinámicas. El propio elemento es relativamente simple. Lo único que hay que especificar al usarlo son sus dimensiones:</a:t>
            </a:r>
          </a:p>
          <a:p>
            <a:pPr algn="just"/>
            <a:endParaRPr lang="es-ES" sz="2400" dirty="0"/>
          </a:p>
          <a:p>
            <a:pPr marL="0" indent="0" algn="just">
              <a:buNone/>
            </a:pPr>
            <a:endParaRPr lang="es-ES" sz="2400" dirty="0"/>
          </a:p>
          <a:p>
            <a:pPr algn="just"/>
            <a:r>
              <a:rPr lang="es-ES" sz="2400" dirty="0" smtClean="0"/>
              <a:t>Cualquier cosa que escribamos entre la apertura y cierre de la etiqueta canvas solamente será interpretado por navegadores que no soportan aún la nueva etiqueta.</a:t>
            </a:r>
            <a:endParaRPr lang="es-EC" sz="2400" dirty="0"/>
          </a:p>
        </p:txBody>
      </p:sp>
      <p:pic>
        <p:nvPicPr>
          <p:cNvPr id="4" name="Imagen 3"/>
          <p:cNvPicPr>
            <a:picLocks noChangeAspect="1"/>
          </p:cNvPicPr>
          <p:nvPr/>
        </p:nvPicPr>
        <p:blipFill>
          <a:blip r:embed="rId2"/>
          <a:stretch>
            <a:fillRect/>
          </a:stretch>
        </p:blipFill>
        <p:spPr>
          <a:xfrm>
            <a:off x="1455988" y="2611057"/>
            <a:ext cx="9280023" cy="930700"/>
          </a:xfrm>
          <a:prstGeom prst="rect">
            <a:avLst/>
          </a:prstGeom>
        </p:spPr>
      </p:pic>
      <p:pic>
        <p:nvPicPr>
          <p:cNvPr id="6" name="Imagen 5"/>
          <p:cNvPicPr>
            <a:picLocks noChangeAspect="1"/>
          </p:cNvPicPr>
          <p:nvPr/>
        </p:nvPicPr>
        <p:blipFill>
          <a:blip r:embed="rId3"/>
          <a:stretch>
            <a:fillRect/>
          </a:stretch>
        </p:blipFill>
        <p:spPr>
          <a:xfrm>
            <a:off x="1455988" y="4757558"/>
            <a:ext cx="9213227" cy="1401717"/>
          </a:xfrm>
          <a:prstGeom prst="rect">
            <a:avLst/>
          </a:prstGeom>
        </p:spPr>
      </p:pic>
    </p:spTree>
    <p:extLst>
      <p:ext uri="{BB962C8B-B14F-4D97-AF65-F5344CB8AC3E}">
        <p14:creationId xmlns:p14="http://schemas.microsoft.com/office/powerpoint/2010/main" val="3883529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t>¿</a:t>
            </a:r>
            <a:r>
              <a:rPr lang="en-US" b="1" dirty="0" err="1" smtClean="0"/>
              <a:t>Cómo</a:t>
            </a:r>
            <a:r>
              <a:rPr lang="en-US" b="1" dirty="0" smtClean="0"/>
              <a:t> se </a:t>
            </a:r>
            <a:r>
              <a:rPr lang="es-EC" b="1" dirty="0" smtClean="0"/>
              <a:t>usa</a:t>
            </a:r>
            <a:r>
              <a:rPr lang="en-US" b="1" dirty="0" smtClean="0"/>
              <a:t>?</a:t>
            </a:r>
            <a:endParaRPr lang="es-EC" b="1" dirty="0"/>
          </a:p>
        </p:txBody>
      </p:sp>
      <p:sp>
        <p:nvSpPr>
          <p:cNvPr id="3" name="Marcador de contenido 2"/>
          <p:cNvSpPr>
            <a:spLocks noGrp="1"/>
          </p:cNvSpPr>
          <p:nvPr>
            <p:ph idx="1"/>
          </p:nvPr>
        </p:nvSpPr>
        <p:spPr>
          <a:xfrm>
            <a:off x="838200" y="1825625"/>
            <a:ext cx="10515600" cy="1355457"/>
          </a:xfrm>
        </p:spPr>
        <p:txBody>
          <a:bodyPr/>
          <a:lstStyle/>
          <a:p>
            <a:r>
              <a:rPr lang="es-ES" dirty="0" smtClean="0"/>
              <a:t>Cuando trabajamos con canvas, realmente todos los trazos y trabajos se los realiza en JavaScript. Primero debemos referenciar el elemento canvas y adquirir su contexto (API).</a:t>
            </a:r>
            <a:endParaRPr lang="es-EC" dirty="0"/>
          </a:p>
        </p:txBody>
      </p:sp>
      <p:pic>
        <p:nvPicPr>
          <p:cNvPr id="4" name="Imagen 3"/>
          <p:cNvPicPr>
            <a:picLocks noChangeAspect="1"/>
          </p:cNvPicPr>
          <p:nvPr/>
        </p:nvPicPr>
        <p:blipFill>
          <a:blip r:embed="rId2"/>
          <a:stretch>
            <a:fillRect/>
          </a:stretch>
        </p:blipFill>
        <p:spPr>
          <a:xfrm>
            <a:off x="838200" y="3316019"/>
            <a:ext cx="10804794" cy="992277"/>
          </a:xfrm>
          <a:prstGeom prst="rect">
            <a:avLst/>
          </a:prstGeom>
        </p:spPr>
      </p:pic>
    </p:spTree>
    <p:extLst>
      <p:ext uri="{BB962C8B-B14F-4D97-AF65-F5344CB8AC3E}">
        <p14:creationId xmlns:p14="http://schemas.microsoft.com/office/powerpoint/2010/main" val="3888837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smtClean="0"/>
              <a:t>Dibujar con JavaScript</a:t>
            </a:r>
            <a:endParaRPr lang="es-EC" b="1" dirty="0"/>
          </a:p>
        </p:txBody>
      </p:sp>
      <p:sp>
        <p:nvSpPr>
          <p:cNvPr id="3" name="Marcador de contenido 2"/>
          <p:cNvSpPr>
            <a:spLocks noGrp="1"/>
          </p:cNvSpPr>
          <p:nvPr>
            <p:ph idx="1"/>
          </p:nvPr>
        </p:nvSpPr>
        <p:spPr>
          <a:xfrm>
            <a:off x="838200" y="1825625"/>
            <a:ext cx="10515600" cy="4652448"/>
          </a:xfrm>
        </p:spPr>
        <p:txBody>
          <a:bodyPr/>
          <a:lstStyle/>
          <a:p>
            <a:r>
              <a:rPr lang="es-ES" dirty="0"/>
              <a:t>V</a:t>
            </a:r>
            <a:r>
              <a:rPr lang="es-ES" dirty="0" smtClean="0"/>
              <a:t>amos a especificar el color del trazo:</a:t>
            </a:r>
          </a:p>
          <a:p>
            <a:endParaRPr lang="es-ES" dirty="0"/>
          </a:p>
          <a:p>
            <a:endParaRPr lang="es-ES" dirty="0" smtClean="0"/>
          </a:p>
          <a:p>
            <a:r>
              <a:rPr lang="es-ES" dirty="0" smtClean="0"/>
              <a:t>Cualquier cosa que dibujemos tendrá un contorno de color verde.</a:t>
            </a:r>
          </a:p>
          <a:p>
            <a:r>
              <a:rPr lang="es-ES" dirty="0" smtClean="0"/>
              <a:t>Se va a dibujar un cuadrado:</a:t>
            </a:r>
          </a:p>
          <a:p>
            <a:endParaRPr lang="es-ES" dirty="0"/>
          </a:p>
          <a:p>
            <a:endParaRPr lang="es-ES" dirty="0" smtClean="0"/>
          </a:p>
          <a:p>
            <a:r>
              <a:rPr lang="es-ES" dirty="0" smtClean="0"/>
              <a:t>strokeRect (izquierda, arriba, ancho, largo).</a:t>
            </a:r>
          </a:p>
          <a:p>
            <a:endParaRPr lang="es-EC" dirty="0"/>
          </a:p>
        </p:txBody>
      </p:sp>
      <p:pic>
        <p:nvPicPr>
          <p:cNvPr id="4" name="Imagen 3"/>
          <p:cNvPicPr>
            <a:picLocks noChangeAspect="1"/>
          </p:cNvPicPr>
          <p:nvPr/>
        </p:nvPicPr>
        <p:blipFill>
          <a:blip r:embed="rId2"/>
          <a:stretch>
            <a:fillRect/>
          </a:stretch>
        </p:blipFill>
        <p:spPr>
          <a:xfrm>
            <a:off x="838200" y="2440255"/>
            <a:ext cx="10225513" cy="612038"/>
          </a:xfrm>
          <a:prstGeom prst="rect">
            <a:avLst/>
          </a:prstGeom>
        </p:spPr>
      </p:pic>
      <p:pic>
        <p:nvPicPr>
          <p:cNvPr id="5" name="Imagen 4"/>
          <p:cNvPicPr>
            <a:picLocks noChangeAspect="1"/>
          </p:cNvPicPr>
          <p:nvPr/>
        </p:nvPicPr>
        <p:blipFill>
          <a:blip r:embed="rId3"/>
          <a:stretch>
            <a:fillRect/>
          </a:stretch>
        </p:blipFill>
        <p:spPr>
          <a:xfrm>
            <a:off x="838200" y="4384182"/>
            <a:ext cx="10303987" cy="599941"/>
          </a:xfrm>
          <a:prstGeom prst="rect">
            <a:avLst/>
          </a:prstGeom>
        </p:spPr>
      </p:pic>
    </p:spTree>
    <p:extLst>
      <p:ext uri="{BB962C8B-B14F-4D97-AF65-F5344CB8AC3E}">
        <p14:creationId xmlns:p14="http://schemas.microsoft.com/office/powerpoint/2010/main" val="3976389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ctángulo ver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8464" y="809110"/>
            <a:ext cx="7932359" cy="52882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991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53792"/>
            <a:ext cx="10515600" cy="5692461"/>
          </a:xfrm>
        </p:spPr>
        <p:txBody>
          <a:bodyPr/>
          <a:lstStyle/>
          <a:p>
            <a:r>
              <a:rPr lang="es-ES" dirty="0" smtClean="0"/>
              <a:t>Si por ejemplo queremos dibujar un rectángulo relleno con color, deberemos de especificar el color del relleno:</a:t>
            </a:r>
          </a:p>
          <a:p>
            <a:endParaRPr lang="es-ES" dirty="0"/>
          </a:p>
          <a:p>
            <a:endParaRPr lang="es-ES" dirty="0" smtClean="0"/>
          </a:p>
          <a:p>
            <a:r>
              <a:rPr lang="es-ES" dirty="0" smtClean="0"/>
              <a:t>Y dibujar un rectángulo con relleno:</a:t>
            </a:r>
          </a:p>
          <a:p>
            <a:endParaRPr lang="en-US" dirty="0" smtClean="0"/>
          </a:p>
        </p:txBody>
      </p:sp>
      <p:pic>
        <p:nvPicPr>
          <p:cNvPr id="4" name="Imagen 3"/>
          <p:cNvPicPr>
            <a:picLocks noChangeAspect="1"/>
          </p:cNvPicPr>
          <p:nvPr/>
        </p:nvPicPr>
        <p:blipFill>
          <a:blip r:embed="rId2"/>
          <a:stretch>
            <a:fillRect/>
          </a:stretch>
        </p:blipFill>
        <p:spPr>
          <a:xfrm>
            <a:off x="838199" y="1594766"/>
            <a:ext cx="10006541" cy="568885"/>
          </a:xfrm>
          <a:prstGeom prst="rect">
            <a:avLst/>
          </a:prstGeom>
        </p:spPr>
      </p:pic>
      <p:pic>
        <p:nvPicPr>
          <p:cNvPr id="5" name="Imagen 4"/>
          <p:cNvPicPr>
            <a:picLocks noChangeAspect="1"/>
          </p:cNvPicPr>
          <p:nvPr/>
        </p:nvPicPr>
        <p:blipFill>
          <a:blip r:embed="rId3"/>
          <a:stretch>
            <a:fillRect/>
          </a:stretch>
        </p:blipFill>
        <p:spPr>
          <a:xfrm>
            <a:off x="850278" y="3238499"/>
            <a:ext cx="10058921" cy="586526"/>
          </a:xfrm>
          <a:prstGeom prst="rect">
            <a:avLst/>
          </a:prstGeom>
        </p:spPr>
      </p:pic>
      <p:pic>
        <p:nvPicPr>
          <p:cNvPr id="6" name="Imagen 5"/>
          <p:cNvPicPr>
            <a:picLocks noChangeAspect="1"/>
          </p:cNvPicPr>
          <p:nvPr/>
        </p:nvPicPr>
        <p:blipFill>
          <a:blip r:embed="rId4"/>
          <a:stretch>
            <a:fillRect/>
          </a:stretch>
        </p:blipFill>
        <p:spPr>
          <a:xfrm>
            <a:off x="4249450" y="4029946"/>
            <a:ext cx="3684540" cy="2479786"/>
          </a:xfrm>
          <a:prstGeom prst="rect">
            <a:avLst/>
          </a:prstGeom>
        </p:spPr>
      </p:pic>
    </p:spTree>
    <p:extLst>
      <p:ext uri="{BB962C8B-B14F-4D97-AF65-F5344CB8AC3E}">
        <p14:creationId xmlns:p14="http://schemas.microsoft.com/office/powerpoint/2010/main" val="2317700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69701"/>
            <a:ext cx="10515600" cy="5507262"/>
          </a:xfrm>
        </p:spPr>
        <p:txBody>
          <a:bodyPr/>
          <a:lstStyle/>
          <a:p>
            <a:r>
              <a:rPr lang="es-ES" dirty="0" smtClean="0"/>
              <a:t>¿Y si quiero hacer un rectángulo con trazo y relleno?. Pues generamos uno dentro del otro y listo:</a:t>
            </a:r>
          </a:p>
          <a:p>
            <a:endParaRPr lang="es-ES" dirty="0"/>
          </a:p>
          <a:p>
            <a:endParaRPr lang="es-EC" dirty="0"/>
          </a:p>
        </p:txBody>
      </p:sp>
      <p:pic>
        <p:nvPicPr>
          <p:cNvPr id="4" name="Imagen 3"/>
          <p:cNvPicPr>
            <a:picLocks noChangeAspect="1"/>
          </p:cNvPicPr>
          <p:nvPr/>
        </p:nvPicPr>
        <p:blipFill>
          <a:blip r:embed="rId2"/>
          <a:stretch>
            <a:fillRect/>
          </a:stretch>
        </p:blipFill>
        <p:spPr>
          <a:xfrm>
            <a:off x="949807" y="1866833"/>
            <a:ext cx="10368942" cy="953640"/>
          </a:xfrm>
          <a:prstGeom prst="rect">
            <a:avLst/>
          </a:prstGeom>
        </p:spPr>
      </p:pic>
      <p:pic>
        <p:nvPicPr>
          <p:cNvPr id="5" name="Imagen 4"/>
          <p:cNvPicPr>
            <a:picLocks noChangeAspect="1"/>
          </p:cNvPicPr>
          <p:nvPr/>
        </p:nvPicPr>
        <p:blipFill>
          <a:blip r:embed="rId3"/>
          <a:stretch>
            <a:fillRect/>
          </a:stretch>
        </p:blipFill>
        <p:spPr>
          <a:xfrm>
            <a:off x="3802487" y="3015869"/>
            <a:ext cx="4671818" cy="3161094"/>
          </a:xfrm>
          <a:prstGeom prst="rect">
            <a:avLst/>
          </a:prstGeom>
        </p:spPr>
      </p:pic>
    </p:spTree>
    <p:extLst>
      <p:ext uri="{BB962C8B-B14F-4D97-AF65-F5344CB8AC3E}">
        <p14:creationId xmlns:p14="http://schemas.microsoft.com/office/powerpoint/2010/main" val="217141580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TotalTime>
  <Words>546</Words>
  <Application>Microsoft Office PowerPoint</Application>
  <PresentationFormat>Panorámica</PresentationFormat>
  <Paragraphs>35</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Calibri</vt:lpstr>
      <vt:lpstr>Calibri Light</vt:lpstr>
      <vt:lpstr>Tema de Office</vt:lpstr>
      <vt:lpstr>CANVAS (HTML5)</vt:lpstr>
      <vt:lpstr>CANVAS</vt:lpstr>
      <vt:lpstr>Presentación de PowerPoint</vt:lpstr>
      <vt:lpstr>INTRODUCCIÓN</vt:lpstr>
      <vt:lpstr>¿Cómo se usa?</vt:lpstr>
      <vt:lpstr>Dibujar con JavaScript</vt:lpstr>
      <vt:lpstr>Presentación de PowerPoint</vt:lpstr>
      <vt:lpstr>Presentación de PowerPoint</vt:lpstr>
      <vt:lpstr>Presentación de PowerPoint</vt:lpstr>
      <vt:lpstr>Ejemplo canvas utilizando animación</vt:lpstr>
      <vt:lpstr>EFECTO PARALLAX</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CANVAS (HTML5)</dc:title>
  <dc:creator>Edison Proaño López</dc:creator>
  <cp:lastModifiedBy>Edison Proaño López</cp:lastModifiedBy>
  <cp:revision>7</cp:revision>
  <dcterms:created xsi:type="dcterms:W3CDTF">2014-12-09T16:32:46Z</dcterms:created>
  <dcterms:modified xsi:type="dcterms:W3CDTF">2014-12-09T23:48:51Z</dcterms:modified>
</cp:coreProperties>
</file>