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5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104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6AF0-6D37-4255-BF7A-F971C5ECDA27}" type="datetimeFigureOut">
              <a:rPr lang="pt-BR" smtClean="0"/>
              <a:pPr/>
              <a:t>18/10/2019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ED348-3171-4FA3-BC98-42311C8DEF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6AF0-6D37-4255-BF7A-F971C5ECDA27}" type="datetimeFigureOut">
              <a:rPr lang="pt-BR" smtClean="0"/>
              <a:pPr/>
              <a:t>18/10/2019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ED348-3171-4FA3-BC98-42311C8DEF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6AF0-6D37-4255-BF7A-F971C5ECDA27}" type="datetimeFigureOut">
              <a:rPr lang="pt-BR" smtClean="0"/>
              <a:pPr/>
              <a:t>18/10/2019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ED348-3171-4FA3-BC98-42311C8DEF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6AF0-6D37-4255-BF7A-F971C5ECDA27}" type="datetimeFigureOut">
              <a:rPr lang="pt-BR" smtClean="0"/>
              <a:pPr/>
              <a:t>18/10/2019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ED348-3171-4FA3-BC98-42311C8DEF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6AF0-6D37-4255-BF7A-F971C5ECDA27}" type="datetimeFigureOut">
              <a:rPr lang="pt-BR" smtClean="0"/>
              <a:pPr/>
              <a:t>18/10/2019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ED348-3171-4FA3-BC98-42311C8DEF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6AF0-6D37-4255-BF7A-F971C5ECDA27}" type="datetimeFigureOut">
              <a:rPr lang="pt-BR" smtClean="0"/>
              <a:pPr/>
              <a:t>18/10/2019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ED348-3171-4FA3-BC98-42311C8DEF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6AF0-6D37-4255-BF7A-F971C5ECDA27}" type="datetimeFigureOut">
              <a:rPr lang="pt-BR" smtClean="0"/>
              <a:pPr/>
              <a:t>18/10/2019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ED348-3171-4FA3-BC98-42311C8DEF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6AF0-6D37-4255-BF7A-F971C5ECDA27}" type="datetimeFigureOut">
              <a:rPr lang="pt-BR" smtClean="0"/>
              <a:pPr/>
              <a:t>18/10/2019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ED348-3171-4FA3-BC98-42311C8DEF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6AF0-6D37-4255-BF7A-F971C5ECDA27}" type="datetimeFigureOut">
              <a:rPr lang="pt-BR" smtClean="0"/>
              <a:pPr/>
              <a:t>18/10/2019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ED348-3171-4FA3-BC98-42311C8DEF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6AF0-6D37-4255-BF7A-F971C5ECDA27}" type="datetimeFigureOut">
              <a:rPr lang="pt-BR" smtClean="0"/>
              <a:pPr/>
              <a:t>18/10/2019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ED348-3171-4FA3-BC98-42311C8DEF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com Único Canto Aparado e Arredondado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ângulo retângu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6AF0-6D37-4255-BF7A-F971C5ECDA27}" type="datetimeFigureOut">
              <a:rPr lang="pt-BR" smtClean="0"/>
              <a:pPr/>
              <a:t>18/10/2019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36ED348-3171-4FA3-BC98-42311C8DEFA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orma liv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a liv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F9D6AF0-6D37-4255-BF7A-F971C5ECDA27}" type="datetimeFigureOut">
              <a:rPr lang="pt-BR" smtClean="0"/>
              <a:pPr/>
              <a:t>18/10/2019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6ED348-3171-4FA3-BC98-42311C8DEFAF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a liv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a liv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2844" y="764704"/>
            <a:ext cx="8241116" cy="1470025"/>
          </a:xfrm>
        </p:spPr>
        <p:txBody>
          <a:bodyPr>
            <a:normAutofit/>
          </a:bodyPr>
          <a:lstStyle/>
          <a:p>
            <a:r>
              <a:rPr lang="pt-B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Estrutura de Decisão Encadeada em Português Estruturado</a:t>
            </a:r>
            <a:endParaRPr lang="pt-BR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95536" y="2636912"/>
            <a:ext cx="6400800" cy="1752600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Homogênea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Heterogênea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Múltipla-escolha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1331640" y="5805264"/>
            <a:ext cx="6400800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Profª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Vilma Cardoso dos Santos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sz="1600" dirty="0" smtClean="0">
                <a:solidFill>
                  <a:srgbClr val="C00000"/>
                </a:solidFill>
              </a:rPr>
              <a:t>Programação e Algoritmo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BR" sz="16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28596" y="-71462"/>
            <a:ext cx="8229600" cy="654032"/>
          </a:xfrm>
        </p:spPr>
        <p:txBody>
          <a:bodyPr>
            <a:normAutofit/>
          </a:bodyPr>
          <a:lstStyle/>
          <a:p>
            <a:r>
              <a:rPr lang="pt-B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Exercícios</a:t>
            </a:r>
            <a:endParaRPr lang="pt-B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214346" y="857256"/>
            <a:ext cx="8858248" cy="5857892"/>
          </a:xfrm>
        </p:spPr>
        <p:txBody>
          <a:bodyPr>
            <a:normAutofit fontScale="70000" lnSpcReduction="20000"/>
          </a:bodyPr>
          <a:lstStyle/>
          <a:p>
            <a:pPr marL="514350" lvl="0" indent="-514350" algn="just">
              <a:buFont typeface="+mj-lt"/>
              <a:buAutoNum type="arabicPeriod"/>
            </a:pPr>
            <a:r>
              <a:rPr lang="pt-BR" dirty="0" smtClean="0"/>
              <a:t>Receba a hora de início do turno de trabalho e exiba na tela se é turno manhã, tarde ou noite. Considere:</a:t>
            </a:r>
          </a:p>
          <a:p>
            <a:pPr lvl="1" algn="just"/>
            <a:r>
              <a:rPr lang="pt-BR" dirty="0" smtClean="0"/>
              <a:t>Manhã – 5hs às 12,59</a:t>
            </a:r>
            <a:r>
              <a:rPr lang="pt-BR" dirty="0" err="1" smtClean="0"/>
              <a:t>hs</a:t>
            </a:r>
            <a:r>
              <a:rPr lang="pt-BR" dirty="0" smtClean="0"/>
              <a:t>;</a:t>
            </a:r>
          </a:p>
          <a:p>
            <a:pPr lvl="1" algn="just"/>
            <a:r>
              <a:rPr lang="pt-BR" dirty="0" smtClean="0"/>
              <a:t>Tarde – 13hs às 20,59</a:t>
            </a:r>
            <a:r>
              <a:rPr lang="pt-BR" dirty="0" err="1" smtClean="0"/>
              <a:t>hs</a:t>
            </a:r>
            <a:r>
              <a:rPr lang="pt-BR" dirty="0" smtClean="0"/>
              <a:t>;</a:t>
            </a:r>
          </a:p>
          <a:p>
            <a:pPr lvl="1" algn="just"/>
            <a:r>
              <a:rPr lang="pt-BR" dirty="0" smtClean="0"/>
              <a:t>Noite – 21 </a:t>
            </a:r>
            <a:r>
              <a:rPr lang="pt-BR" dirty="0" err="1" smtClean="0"/>
              <a:t>hs</a:t>
            </a:r>
            <a:r>
              <a:rPr lang="pt-BR" dirty="0" smtClean="0"/>
              <a:t> às 4,59 </a:t>
            </a:r>
            <a:r>
              <a:rPr lang="pt-BR" dirty="0" err="1" smtClean="0"/>
              <a:t>hs</a:t>
            </a:r>
            <a:r>
              <a:rPr lang="pt-BR" dirty="0" smtClean="0"/>
              <a:t>;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pt-BR" dirty="0" smtClean="0"/>
              <a:t>O índice de massa corporal ( Peso/Alt</a:t>
            </a:r>
            <a:r>
              <a:rPr lang="pt-BR" baseline="30000" dirty="0" smtClean="0"/>
              <a:t>2</a:t>
            </a:r>
            <a:r>
              <a:rPr lang="pt-BR" dirty="0" smtClean="0"/>
              <a:t>) avalia o nível de gordura de cada pessoa e é adotado pela Organização Mundial de Saúde (OMS). O IMC de uma pessoa é dado pela divisão da massa em kg pela altura em metros elevado ao quadrado. Elabore um algoritmo que, a partir da massa e da altura informados pelo usuário, calcule e apresente seu IMC e sua classificação conforme a tabela seguinte:</a:t>
            </a:r>
          </a:p>
          <a:p>
            <a:pPr lvl="1" algn="just"/>
            <a:r>
              <a:rPr lang="pt-BR" dirty="0" smtClean="0"/>
              <a:t>&lt; 18 Magreza </a:t>
            </a:r>
          </a:p>
          <a:p>
            <a:pPr lvl="1" algn="just"/>
            <a:r>
              <a:rPr lang="pt-BR" dirty="0" smtClean="0"/>
              <a:t>18,0 a 24,9 Saudável </a:t>
            </a:r>
          </a:p>
          <a:p>
            <a:pPr lvl="1" algn="just"/>
            <a:r>
              <a:rPr lang="pt-BR" dirty="0" smtClean="0"/>
              <a:t>25,0 a 29,9 Sobrepeso</a:t>
            </a:r>
          </a:p>
          <a:p>
            <a:pPr lvl="1" algn="just"/>
            <a:r>
              <a:rPr lang="pt-BR" dirty="0" smtClean="0"/>
              <a:t> &gt;= 30,0 Obesidade</a:t>
            </a:r>
          </a:p>
          <a:p>
            <a:pPr marL="514350" lvl="0" indent="-514350" algn="just">
              <a:buFont typeface="+mj-lt"/>
              <a:buAutoNum type="arabicPeriod" startAt="3"/>
            </a:pPr>
            <a:r>
              <a:rPr lang="pt-BR" dirty="0" smtClean="0"/>
              <a:t>Escrever um programa para apresentar o nome do lanche do </a:t>
            </a:r>
            <a:r>
              <a:rPr lang="pt-BR" dirty="0" err="1" smtClean="0"/>
              <a:t>MacDonalds</a:t>
            </a:r>
            <a:r>
              <a:rPr lang="pt-BR" dirty="0" smtClean="0"/>
              <a:t> conforme o nº da opção digitada pelo cliente (usuário): </a:t>
            </a:r>
          </a:p>
          <a:p>
            <a:pPr lvl="1" algn="just"/>
            <a:r>
              <a:rPr lang="pt-BR" dirty="0" smtClean="0"/>
              <a:t>1. </a:t>
            </a:r>
            <a:r>
              <a:rPr lang="pt-BR" dirty="0" err="1" smtClean="0"/>
              <a:t>BigMac</a:t>
            </a:r>
            <a:r>
              <a:rPr lang="pt-BR" dirty="0" smtClean="0"/>
              <a:t> </a:t>
            </a:r>
            <a:endParaRPr lang="pt-BR" dirty="0" smtClean="0"/>
          </a:p>
          <a:p>
            <a:pPr lvl="1" algn="just"/>
            <a:r>
              <a:rPr lang="pt-BR" dirty="0" smtClean="0"/>
              <a:t>2. </a:t>
            </a:r>
            <a:r>
              <a:rPr lang="pt-BR" dirty="0" smtClean="0"/>
              <a:t>Quarteirão </a:t>
            </a:r>
            <a:endParaRPr lang="pt-BR" dirty="0" smtClean="0"/>
          </a:p>
          <a:p>
            <a:pPr lvl="1" algn="just"/>
            <a:r>
              <a:rPr lang="pt-BR" dirty="0" smtClean="0"/>
              <a:t>3. </a:t>
            </a:r>
            <a:r>
              <a:rPr lang="pt-BR" dirty="0" err="1" smtClean="0"/>
              <a:t>MacChicken</a:t>
            </a:r>
            <a:r>
              <a:rPr lang="pt-BR" dirty="0" smtClean="0"/>
              <a:t> </a:t>
            </a:r>
          </a:p>
          <a:p>
            <a:pPr lvl="1" algn="just"/>
            <a:r>
              <a:rPr lang="pt-BR" dirty="0" smtClean="0"/>
              <a:t>4. Cheddar </a:t>
            </a:r>
            <a:r>
              <a:rPr lang="pt-BR" dirty="0" err="1" smtClean="0"/>
              <a:t>MacMelt</a:t>
            </a:r>
            <a:r>
              <a:rPr lang="pt-BR" dirty="0" smtClean="0"/>
              <a:t> </a:t>
            </a:r>
          </a:p>
          <a:p>
            <a:pPr lvl="1" algn="just"/>
            <a:r>
              <a:rPr lang="pt-BR" dirty="0" smtClean="0"/>
              <a:t>5. </a:t>
            </a:r>
            <a:r>
              <a:rPr lang="pt-BR" dirty="0" err="1" smtClean="0"/>
              <a:t>MacMax</a:t>
            </a:r>
            <a:r>
              <a:rPr lang="pt-BR" dirty="0" smtClean="0"/>
              <a:t> </a:t>
            </a:r>
          </a:p>
          <a:p>
            <a:pPr algn="just">
              <a:buNone/>
            </a:pPr>
            <a:r>
              <a:rPr lang="pt-BR" dirty="0" smtClean="0"/>
              <a:t>	O programa deverá apresentar ao usuário o menu de opções disponíveis e deverá informar caso seja digitada uma opção inválida. 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5720" y="285728"/>
            <a:ext cx="8572560" cy="6429420"/>
          </a:xfrm>
        </p:spPr>
        <p:txBody>
          <a:bodyPr>
            <a:normAutofit/>
          </a:bodyPr>
          <a:lstStyle/>
          <a:p>
            <a:pPr marL="514350" lvl="0" indent="-514350" algn="just">
              <a:buFont typeface="+mj-lt"/>
              <a:buAutoNum type="arabicPeriod" startAt="4"/>
            </a:pPr>
            <a:r>
              <a:rPr lang="pt-BR" sz="1800" dirty="0" smtClean="0"/>
              <a:t>Crie um algoritmo que receba um número entre 1 e 12 e apresente o mês correspondente:</a:t>
            </a:r>
          </a:p>
          <a:p>
            <a:pPr marL="514350" lvl="0" indent="-514350" algn="just">
              <a:buFont typeface="+mj-lt"/>
              <a:buAutoNum type="arabicPeriod" startAt="4"/>
            </a:pPr>
            <a:r>
              <a:rPr lang="pt-BR" sz="1800" dirty="0" smtClean="0"/>
              <a:t>Crie um algoritmo que receba 4 notas do aluno e verifique se o mesmo foi aprovado ou reprovado com um dos seguintes conceitos:</a:t>
            </a:r>
          </a:p>
          <a:p>
            <a:pPr marL="514350" lvl="0" indent="-514350" algn="just">
              <a:buNone/>
            </a:pPr>
            <a:r>
              <a:rPr lang="pt-BR" sz="1800" b="1" dirty="0" smtClean="0"/>
              <a:t>               Aprovado		 	Reprovado</a:t>
            </a:r>
          </a:p>
          <a:p>
            <a:pPr marL="880110" lvl="1" indent="-514350" algn="just">
              <a:buNone/>
            </a:pPr>
            <a:r>
              <a:rPr lang="pt-BR" sz="1600" b="1" dirty="0" smtClean="0"/>
              <a:t>A</a:t>
            </a:r>
            <a:r>
              <a:rPr lang="pt-BR" sz="1600" dirty="0" smtClean="0"/>
              <a:t> - maior igual à 9          </a:t>
            </a:r>
            <a:r>
              <a:rPr lang="pt-BR" sz="1600" b="1" dirty="0" smtClean="0"/>
              <a:t>                         D </a:t>
            </a:r>
            <a:r>
              <a:rPr lang="pt-BR" sz="1600" dirty="0" smtClean="0"/>
              <a:t>– maior igual à 2,5 e menor que 5  </a:t>
            </a:r>
          </a:p>
          <a:p>
            <a:pPr marL="880110" lvl="1" indent="-514350" algn="just">
              <a:buNone/>
            </a:pPr>
            <a:r>
              <a:rPr lang="pt-BR" sz="1600" b="1" dirty="0" smtClean="0"/>
              <a:t>B </a:t>
            </a:r>
            <a:r>
              <a:rPr lang="pt-BR" sz="1600" dirty="0" smtClean="0"/>
              <a:t>– maior igual à 7 e menor que 9         </a:t>
            </a:r>
            <a:r>
              <a:rPr lang="pt-BR" sz="1600" b="1" dirty="0" smtClean="0"/>
              <a:t>E</a:t>
            </a:r>
            <a:r>
              <a:rPr lang="pt-BR" sz="1600" dirty="0" smtClean="0"/>
              <a:t> – menor que 2,5 </a:t>
            </a:r>
          </a:p>
          <a:p>
            <a:pPr marL="880110" lvl="1" indent="-514350" algn="just">
              <a:buNone/>
            </a:pPr>
            <a:r>
              <a:rPr lang="pt-BR" sz="1600" b="1" dirty="0" smtClean="0"/>
              <a:t>C </a:t>
            </a:r>
            <a:r>
              <a:rPr lang="pt-BR" sz="1600" dirty="0" smtClean="0"/>
              <a:t>– maior igual à 5 e menor que 7         </a:t>
            </a:r>
          </a:p>
          <a:p>
            <a:pPr marL="514350" lvl="0" indent="-514350" algn="just">
              <a:buFont typeface="+mj-lt"/>
              <a:buAutoNum type="arabicPeriod" startAt="6"/>
            </a:pPr>
            <a:r>
              <a:rPr lang="pt-BR" sz="1800" dirty="0" smtClean="0"/>
              <a:t>Crie um  programa que classifique os nadadores nas categorias de acordo com sua idade:</a:t>
            </a:r>
          </a:p>
          <a:p>
            <a:pPr marL="822960" lvl="3" indent="-274320">
              <a:buSzPct val="95000"/>
            </a:pPr>
            <a:r>
              <a:rPr lang="pt-BR" sz="1600" dirty="0" smtClean="0"/>
              <a:t>Infantil A – de 5 à 7 anos;</a:t>
            </a:r>
          </a:p>
          <a:p>
            <a:pPr marL="822960" lvl="3" indent="-274320">
              <a:buSzPct val="95000"/>
            </a:pPr>
            <a:r>
              <a:rPr lang="pt-BR" sz="1600" dirty="0" smtClean="0"/>
              <a:t>Infantil B – de 8 à 10 anos; </a:t>
            </a:r>
          </a:p>
          <a:p>
            <a:pPr marL="822960" lvl="3" indent="-274320">
              <a:buSzPct val="95000"/>
            </a:pPr>
            <a:r>
              <a:rPr lang="pt-BR" sz="1600" dirty="0" smtClean="0"/>
              <a:t>Juvenil A – de 11 à  13 anos;</a:t>
            </a:r>
          </a:p>
          <a:p>
            <a:pPr marL="822960" lvl="3" indent="-274320">
              <a:buSzPct val="95000"/>
            </a:pPr>
            <a:r>
              <a:rPr lang="pt-BR" sz="1600" dirty="0" smtClean="0"/>
              <a:t>Juvenil B  - de 14 à 17 anos;</a:t>
            </a:r>
          </a:p>
          <a:p>
            <a:pPr marL="822960" lvl="3" indent="-274320">
              <a:buSzPct val="95000"/>
            </a:pPr>
            <a:r>
              <a:rPr lang="pt-BR" sz="1600" dirty="0" err="1" smtClean="0"/>
              <a:t>Senior</a:t>
            </a:r>
            <a:r>
              <a:rPr lang="pt-BR" sz="1600" dirty="0" smtClean="0"/>
              <a:t> – a partir de 18 anos.</a:t>
            </a:r>
          </a:p>
          <a:p>
            <a:pPr marL="514350" lvl="0" indent="-514350" algn="just">
              <a:buFont typeface="+mj-lt"/>
              <a:buAutoNum type="arabicPeriod" startAt="7"/>
            </a:pPr>
            <a:r>
              <a:rPr lang="pt-BR" sz="1800" dirty="0" smtClean="0"/>
              <a:t>Crie um programa que receba duas dadas: Dia1/Mês1/Ano1 e Dia2/Mês2/Ano2 , efetue a comparação e apresente-as em ordem crescente.</a:t>
            </a:r>
          </a:p>
          <a:p>
            <a:pPr marL="514350" indent="-514350" algn="just">
              <a:buFont typeface="+mj-lt"/>
              <a:buAutoNum type="arabicPeriod" startAt="7"/>
            </a:pPr>
            <a:r>
              <a:rPr lang="pt-BR" sz="1800" dirty="0"/>
              <a:t>Criar um programa que receba 3 valores: A, B e C, apresente-os em ordem crescente:</a:t>
            </a:r>
          </a:p>
          <a:p>
            <a:pPr marL="0" lvl="0" indent="0" algn="just">
              <a:buNone/>
            </a:pPr>
            <a:endParaRPr lang="pt-BR" sz="18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483</TotalTime>
  <Words>236</Words>
  <Application>Microsoft Office PowerPoint</Application>
  <PresentationFormat>Apresentação na tela (4:3)</PresentationFormat>
  <Paragraphs>37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Constantia</vt:lpstr>
      <vt:lpstr>Wingdings 2</vt:lpstr>
      <vt:lpstr>Fluxo</vt:lpstr>
      <vt:lpstr>Estrutura de Decisão Encadeada em Português Estruturado</vt:lpstr>
      <vt:lpstr>Exercícios</vt:lpstr>
      <vt:lpstr>Apresentação do PowerPoint</vt:lpstr>
    </vt:vector>
  </TitlesOfParts>
  <Company>Centro Tecnológico da Zona Leste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Decisão Encadeada</dc:title>
  <dc:creator>DTI</dc:creator>
  <cp:lastModifiedBy>Aluno</cp:lastModifiedBy>
  <cp:revision>68</cp:revision>
  <dcterms:created xsi:type="dcterms:W3CDTF">2010-09-29T13:23:24Z</dcterms:created>
  <dcterms:modified xsi:type="dcterms:W3CDTF">2019-10-18T21:45:01Z</dcterms:modified>
</cp:coreProperties>
</file>