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0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>
                <a:solidFill>
                  <a:srgbClr val="DBF5F9">
                    <a:shade val="90000"/>
                  </a:srgbClr>
                </a:solidFill>
              </a:rPr>
              <a:pPr/>
              <a:t>01/10/2019</a:t>
            </a:fld>
            <a:endParaRPr lang="pt-BR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>
                <a:solidFill>
                  <a:srgbClr val="DBF5F9">
                    <a:shade val="90000"/>
                  </a:srgbClr>
                </a:solidFill>
              </a:rPr>
              <a:pPr/>
              <a:t>‹nº›</a:t>
            </a:fld>
            <a:endParaRPr lang="pt-BR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858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01/10/2019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‹nº›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24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01/10/2019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‹nº›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80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•"/>
              <a:defRPr/>
            </a:pPr>
            <a:endParaRPr lang="en-US" sz="3600" b="1">
              <a:solidFill>
                <a:prstClr val="white"/>
              </a:solidFill>
            </a:endParaRPr>
          </a:p>
        </p:txBody>
      </p:sp>
      <p:grpSp>
        <p:nvGrpSpPr>
          <p:cNvPr id="5" name="Grupo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orma livre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•"/>
                <a:defRPr/>
              </a:pPr>
              <a:endParaRPr lang="en-US" sz="3600" b="1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Forma livre 20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3600" b="1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•"/>
                <a:defRPr/>
              </a:pPr>
              <a:endParaRPr lang="en-US" sz="3600" b="1">
                <a:solidFill>
                  <a:prstClr val="white"/>
                </a:solidFill>
              </a:endParaRPr>
            </a:p>
          </p:txBody>
        </p:sp>
        <p:cxnSp>
          <p:nvCxnSpPr>
            <p:cNvPr id="10" name="Conector reto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618" y="6181725"/>
            <a:ext cx="190076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12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830EB65-1AD4-42E9-AF11-A3396A898552}" type="datetimeFigureOut">
              <a:rPr lang="en-US"/>
              <a:pPr>
                <a:defRPr/>
              </a:pPr>
              <a:t>10/1/2019</a:t>
            </a:fld>
            <a:endParaRPr lang="en-US" dirty="0"/>
          </a:p>
        </p:txBody>
      </p:sp>
      <p:sp>
        <p:nvSpPr>
          <p:cNvPr id="13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14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4C0A2E1-76B8-4EEF-8B42-13915C1DDC1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03666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BECAB-D3AC-47A2-BB20-8E366452A88C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10/1/2019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2BA74-32EB-49B3-A898-7F6969660436}" type="slidenum">
              <a:rPr lang="en-US" altLang="pt-BR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n-US" alt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721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sa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•"/>
              <a:defRPr/>
            </a:pPr>
            <a:endParaRPr lang="en-US" sz="3600" b="1">
              <a:solidFill>
                <a:prstClr val="white"/>
              </a:solidFill>
            </a:endParaRPr>
          </a:p>
        </p:txBody>
      </p:sp>
      <p:sp>
        <p:nvSpPr>
          <p:cNvPr id="5" name="Divisa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•"/>
              <a:defRPr/>
            </a:pPr>
            <a:endParaRPr lang="en-US" sz="3600" b="1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CFE3640-3404-4D11-8FED-F3047E852FD9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10/1/2019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0EE3C-356F-4AB8-9BFC-978B7D4A8DEE}" type="slidenum">
              <a:rPr lang="en-US" altLang="pt-BR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n-US" alt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638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C77B2F-39D7-4245-AB21-6A0EDC7263D6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10/1/2019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8AAB9-CCA9-4877-BC15-52C63F8486C2}" type="slidenum">
              <a:rPr lang="en-US" altLang="pt-BR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n-US" alt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457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3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73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3" y="1444296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70" y="1444296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6B0756-46E3-4A6E-B520-67E976A8B755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DC8A4-5764-45EB-B723-835A6E08E2C6}" type="slidenum">
              <a:rPr lang="en-US" altLang="pt-BR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n-US" alt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014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F847DF1-74CA-46DE-B832-24EC1E00D063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10/1/2019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E7EF9-A281-4400-98B4-2E5CA8787E63}" type="slidenum">
              <a:rPr lang="en-US" altLang="pt-BR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n-US" alt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17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25510-F5F9-4D27-80AB-10A38635177F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10/1/2019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21112-C6F3-4A6B-9991-DAE82486E6CF}" type="slidenum">
              <a:rPr lang="en-US" altLang="pt-BR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n-US" alt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937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499C7E-910C-4398-9D31-F10BDA3647F6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B7CF7-9737-4D0E-9C46-9904C482A20E}" type="slidenum">
              <a:rPr lang="en-US" altLang="pt-BR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n-US" alt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441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01/10/2019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‹nº›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782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•"/>
              <a:defRPr/>
            </a:pPr>
            <a:endParaRPr lang="en-US" sz="3600" b="1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6" name="Forma livre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3600" b="1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7" name="Triângulo retângulo 6"/>
          <p:cNvSpPr>
            <a:spLocks/>
          </p:cNvSpPr>
          <p:nvPr/>
        </p:nvSpPr>
        <p:spPr bwMode="auto">
          <a:xfrm>
            <a:off x="-8057" y="5791254"/>
            <a:ext cx="4536420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•"/>
              <a:defRPr/>
            </a:pPr>
            <a:endParaRPr lang="en-US" sz="3600" b="1">
              <a:solidFill>
                <a:prstClr val="white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ivisa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•"/>
              <a:defRPr/>
            </a:pPr>
            <a:endParaRPr lang="en-US" sz="3600" b="1">
              <a:solidFill>
                <a:prstClr val="white"/>
              </a:solidFill>
            </a:endParaRPr>
          </a:p>
        </p:txBody>
      </p:sp>
      <p:sp>
        <p:nvSpPr>
          <p:cNvPr id="10" name="Divisa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•"/>
              <a:defRPr/>
            </a:pPr>
            <a:endParaRPr lang="en-US" sz="3600" b="1">
              <a:solidFill>
                <a:prstClr val="white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4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4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1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B4AA6C4-B841-4785-BD87-D80708FE16A0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10/1/2019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C0F0B-9B04-4047-B51A-B72F343376CE}" type="slidenum">
              <a:rPr lang="en-US" altLang="pt-BR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n-US" alt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473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DA047-6DC7-431E-B4C4-850EA1656168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10/1/2019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1576F-A0DB-4061-8D13-498E3705A2C6}" type="slidenum">
              <a:rPr lang="en-US" altLang="pt-BR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n-US" alt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909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4" y="274643"/>
            <a:ext cx="2369961" cy="5592761"/>
          </a:xfrm>
        </p:spPr>
        <p:txBody>
          <a:bodyPr vert="eaVert"/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1E981-B113-42AA-9751-0B907895C743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10/1/2019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921BC-6604-4119-9598-4344798AD7CF}" type="slidenum">
              <a:rPr lang="en-US" altLang="pt-BR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n-US" alt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83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>
                <a:solidFill>
                  <a:srgbClr val="DBF5F9">
                    <a:shade val="90000"/>
                  </a:srgbClr>
                </a:solidFill>
              </a:rPr>
              <a:pPr/>
              <a:t>01/10/2019</a:t>
            </a:fld>
            <a:endParaRPr lang="pt-BR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>
                <a:solidFill>
                  <a:srgbClr val="DBF5F9">
                    <a:shade val="90000"/>
                  </a:srgbClr>
                </a:solidFill>
              </a:rPr>
              <a:pPr/>
              <a:t>‹nº›</a:t>
            </a:fld>
            <a:endParaRPr lang="pt-BR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135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01/10/2019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‹nº›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71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01/10/2019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‹nº›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32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01/10/2019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‹nº›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17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01/10/2019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‹nº›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57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01/10/2019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‹nº›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76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01/10/2019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‹nº›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8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01/10/2019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‹nº›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71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•"/>
              <a:defRPr/>
            </a:pPr>
            <a:endParaRPr lang="en-US" sz="3600" b="1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27" name="Forma livre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36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8057" y="5791254"/>
            <a:ext cx="4536420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•"/>
              <a:defRPr/>
            </a:pPr>
            <a:endParaRPr lang="en-US" sz="3600" b="1">
              <a:solidFill>
                <a:prstClr val="white"/>
              </a:solidFill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33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  <a:endParaRPr lang="en-US" altLang="pt-BR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spcBef>
                <a:spcPct val="20000"/>
              </a:spcBef>
              <a:buFont typeface="Monotype Sorts" pitchFamily="2" charset="2"/>
              <a:buChar char="•"/>
              <a:defRPr kumimoji="0" sz="100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 fontAlgn="base">
              <a:spcAft>
                <a:spcPct val="0"/>
              </a:spcAft>
              <a:defRPr/>
            </a:pPr>
            <a:fld id="{451BF3E9-3115-447C-AB98-FA9699BCA536}" type="datetimeFigureOut">
              <a:rPr lang="en-US" b="1">
                <a:solidFill>
                  <a:prstClr val="black"/>
                </a:solidFill>
              </a:rPr>
              <a:pPr fontAlgn="base">
                <a:spcAft>
                  <a:spcPct val="0"/>
                </a:spcAft>
                <a:defRPr/>
              </a:pPr>
              <a:t>10/1/2019</a:t>
            </a:fld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39884" y="6408739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spcBef>
                <a:spcPct val="20000"/>
              </a:spcBef>
              <a:buFont typeface="Monotype Sorts" pitchFamily="2" charset="2"/>
              <a:buChar char="•"/>
              <a:defRPr kumimoji="0" sz="100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 fontAlgn="base">
              <a:spcAft>
                <a:spcPct val="0"/>
              </a:spcAft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 typeface="Monotype Sorts" pitchFamily="2" charset="2"/>
              <a:buChar char="•"/>
              <a:defRPr sz="1000" b="0"/>
            </a:lvl1pPr>
          </a:lstStyle>
          <a:p>
            <a:pPr fontAlgn="base">
              <a:spcAft>
                <a:spcPct val="0"/>
              </a:spcAft>
              <a:defRPr/>
            </a:pPr>
            <a:fld id="{65A82AAC-5F93-476F-B3F1-9138AF189AEB}" type="slidenum">
              <a:rPr lang="en-US" altLang="pt-BR">
                <a:solidFill>
                  <a:prstClr val="black"/>
                </a:solidFill>
                <a:latin typeface="Arial" panose="020B0604020202020204" pitchFamily="34" charset="0"/>
              </a:rPr>
              <a:pPr fontAlgn="base">
                <a:spcAft>
                  <a:spcPct val="0"/>
                </a:spcAft>
                <a:defRPr/>
              </a:pPr>
              <a:t>‹nº›</a:t>
            </a:fld>
            <a:endParaRPr lang="en-US" altLang="pt-BR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1037" name="Picture 8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19175"/>
            <a:ext cx="10464800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7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833" y="6059489"/>
            <a:ext cx="19050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3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843089"/>
            <a:ext cx="7772400" cy="10144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FF0000"/>
                </a:solidFill>
              </a:rPr>
              <a:t>Estruturas de Decisão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3733800"/>
            <a:ext cx="6400800" cy="1752600"/>
          </a:xfrm>
        </p:spPr>
        <p:txBody>
          <a:bodyPr/>
          <a:lstStyle/>
          <a:p>
            <a:pPr marR="0" eaLnBrk="1" hangingPunct="1"/>
            <a:r>
              <a:rPr lang="pt-BR" altLang="pt-BR" smtClean="0">
                <a:solidFill>
                  <a:schemeClr val="accent1"/>
                </a:solidFill>
              </a:rPr>
              <a:t>Estruturas de Decisão Simples e Composta</a:t>
            </a:r>
          </a:p>
          <a:p>
            <a:pPr marR="0" eaLnBrk="1" hangingPunct="1"/>
            <a:endParaRPr lang="en-US" altLang="pt-BR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50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722344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Exercícios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908720"/>
            <a:ext cx="8229600" cy="30243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	</a:t>
            </a:r>
            <a:r>
              <a:rPr lang="pt-BR" u="sng" dirty="0" smtClean="0"/>
              <a:t>Identifique com V para resultado Verdadeiro e F para resultado Falso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Sejam A e B variáveis lógicas, X e Y variáveis reais e R, S e T variáveis caracteres, com respectivos valores: </a:t>
            </a:r>
          </a:p>
          <a:p>
            <a:pPr marL="0" indent="0">
              <a:buNone/>
            </a:pPr>
            <a:r>
              <a:rPr lang="pt-BR" dirty="0" smtClean="0"/>
              <a:t>	A &lt;- V		</a:t>
            </a:r>
            <a:r>
              <a:rPr lang="pt-BR" dirty="0"/>
              <a:t>Y &lt;- </a:t>
            </a:r>
            <a:r>
              <a:rPr lang="pt-BR" dirty="0" smtClean="0"/>
              <a:t>5,0	</a:t>
            </a:r>
            <a:r>
              <a:rPr lang="pt-BR" dirty="0"/>
              <a:t>R &lt;- “Jose”</a:t>
            </a:r>
          </a:p>
          <a:p>
            <a:pPr marL="0" indent="0">
              <a:buNone/>
            </a:pPr>
            <a:r>
              <a:rPr lang="pt-BR" dirty="0" smtClean="0"/>
              <a:t>	B </a:t>
            </a:r>
            <a:r>
              <a:rPr lang="pt-BR" dirty="0"/>
              <a:t>&lt;- F		X &lt;- </a:t>
            </a:r>
            <a:r>
              <a:rPr lang="pt-BR" dirty="0" smtClean="0"/>
              <a:t>2,5	</a:t>
            </a:r>
            <a:r>
              <a:rPr lang="pt-BR" dirty="0"/>
              <a:t>S &lt;- “João”</a:t>
            </a:r>
          </a:p>
          <a:p>
            <a:pPr marL="0" indent="0">
              <a:buNone/>
            </a:pPr>
            <a:r>
              <a:rPr lang="pt-BR" dirty="0" smtClean="0"/>
              <a:t>					</a:t>
            </a:r>
            <a:r>
              <a:rPr lang="pt-BR" dirty="0"/>
              <a:t>T &lt;- “Maria</a:t>
            </a:r>
            <a:r>
              <a:rPr lang="pt-BR" dirty="0" smtClean="0"/>
              <a:t>”</a:t>
            </a:r>
          </a:p>
          <a:p>
            <a:pPr marL="514350" indent="-514350">
              <a:buFont typeface="+mj-lt"/>
              <a:buAutoNum type="alphaLcParenR"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2485336" y="4359587"/>
            <a:ext cx="3610664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pt-BR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 ou </a:t>
            </a:r>
            <a:r>
              <a:rPr lang="pt-BR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 v</a:t>
            </a:r>
            <a:endParaRPr lang="pt-BR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pt-BR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 e </a:t>
            </a:r>
            <a:r>
              <a:rPr lang="pt-BR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 f</a:t>
            </a:r>
            <a:endParaRPr lang="pt-BR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pt-BR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Não </a:t>
            </a:r>
            <a:r>
              <a:rPr lang="pt-BR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 f</a:t>
            </a:r>
            <a:endParaRPr lang="pt-BR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pt-BR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pt-BR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Y f</a:t>
            </a:r>
            <a:endParaRPr lang="pt-BR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pt-BR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X=(Y/2</a:t>
            </a:r>
            <a:r>
              <a:rPr lang="pt-BR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 v</a:t>
            </a:r>
            <a:endParaRPr lang="pt-BR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endParaRPr lang="pt-BR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240017" y="4221088"/>
            <a:ext cx="45182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lphaLcParenR" startAt="6"/>
            </a:pPr>
            <a:r>
              <a:rPr lang="pt-BR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R=S f</a:t>
            </a:r>
            <a:endParaRPr lang="pt-BR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lphaLcParenR" startAt="6"/>
            </a:pPr>
            <a:r>
              <a:rPr lang="pt-BR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S=T f</a:t>
            </a:r>
            <a:endParaRPr lang="pt-BR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lphaLcParenR" startAt="6"/>
            </a:pPr>
            <a:r>
              <a:rPr lang="pt-BR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R&lt;&gt;</a:t>
            </a:r>
            <a:r>
              <a:rPr lang="pt-BR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 f</a:t>
            </a:r>
            <a:endParaRPr lang="pt-BR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lphaLcParenR" startAt="6"/>
            </a:pPr>
            <a:r>
              <a:rPr lang="pt-BR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R&gt;S f</a:t>
            </a:r>
            <a:endParaRPr lang="pt-BR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lphaLcParenR" startAt="6"/>
            </a:pPr>
            <a:r>
              <a:rPr lang="pt-BR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S&gt;T f</a:t>
            </a:r>
            <a:endParaRPr lang="pt-BR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lphaLcParenR" startAt="6"/>
            </a:pPr>
            <a:r>
              <a:rPr lang="pt-BR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((A ou B)ou(X=Y)ou(S=T</a:t>
            </a:r>
            <a:r>
              <a:rPr lang="pt-BR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)) v</a:t>
            </a:r>
            <a:endParaRPr lang="pt-BR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endParaRPr lang="pt-B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7528" y="188640"/>
            <a:ext cx="8229600" cy="722344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7465" y="980728"/>
            <a:ext cx="9185562" cy="576064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pt-BR" sz="2000" b="1" u="sng" dirty="0">
                <a:latin typeface="Arial" pitchFamily="34" charset="0"/>
                <a:cs typeface="Arial" pitchFamily="34" charset="0"/>
              </a:rPr>
              <a:t>Algoritmos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300" dirty="0">
                <a:latin typeface="+mj-lt"/>
                <a:cs typeface="Arial" pitchFamily="34" charset="0"/>
              </a:rPr>
              <a:t>Refaça o algoritmo para calcular a equação do 2º grau, levando em consideração a análise da existência do X</a:t>
            </a:r>
            <a:r>
              <a:rPr lang="pt-BR" sz="2300" baseline="-25000" dirty="0">
                <a:latin typeface="+mj-lt"/>
                <a:cs typeface="Arial" pitchFamily="34" charset="0"/>
              </a:rPr>
              <a:t>1</a:t>
            </a:r>
            <a:r>
              <a:rPr lang="pt-BR" sz="2300" dirty="0">
                <a:latin typeface="+mj-lt"/>
                <a:cs typeface="Arial" pitchFamily="34" charset="0"/>
              </a:rPr>
              <a:t> e X</a:t>
            </a:r>
            <a:r>
              <a:rPr lang="pt-BR" sz="2300" baseline="-25000" dirty="0">
                <a:latin typeface="+mj-lt"/>
                <a:cs typeface="Arial" pitchFamily="34" charset="0"/>
              </a:rPr>
              <a:t>2</a:t>
            </a:r>
            <a:r>
              <a:rPr lang="pt-BR" sz="2300" dirty="0">
                <a:latin typeface="+mj-lt"/>
                <a:cs typeface="Arial" pitchFamily="34" charset="0"/>
              </a:rPr>
              <a:t> </a:t>
            </a:r>
            <a:r>
              <a:rPr lang="pt-BR" sz="2300" dirty="0" smtClean="0">
                <a:latin typeface="+mj-lt"/>
                <a:cs typeface="Arial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pt-BR" sz="2300" dirty="0">
              <a:latin typeface="+mj-lt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300" dirty="0">
                <a:latin typeface="+mj-lt"/>
                <a:cs typeface="Arial" pitchFamily="34" charset="0"/>
              </a:rPr>
              <a:t>Tendo como dados de entrada a altura e o sexo de uma pessoa, construa um algoritmo que calcule seu peso ideal, utilizando as seguintes formulas: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300" dirty="0">
                <a:latin typeface="+mj-lt"/>
                <a:cs typeface="Arial" pitchFamily="34" charset="0"/>
              </a:rPr>
              <a:t>HOMEM=(72.7*ALT)-58;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300" dirty="0">
                <a:latin typeface="+mj-lt"/>
                <a:cs typeface="Arial" pitchFamily="34" charset="0"/>
              </a:rPr>
              <a:t>MULHER=(62.1*ALT)-44.7</a:t>
            </a:r>
            <a:r>
              <a:rPr lang="pt-BR" sz="2300" dirty="0" smtClean="0">
                <a:latin typeface="+mj-lt"/>
                <a:cs typeface="Arial" pitchFamily="34" charset="0"/>
              </a:rPr>
              <a:t>.</a:t>
            </a:r>
          </a:p>
          <a:p>
            <a:pPr marL="850392" lvl="1" indent="-457200">
              <a:buFont typeface="+mj-lt"/>
              <a:buAutoNum type="arabicPeriod"/>
            </a:pPr>
            <a:endParaRPr lang="pt-BR" sz="2300" dirty="0">
              <a:latin typeface="+mj-lt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altLang="pt-BR" sz="2300" dirty="0">
                <a:latin typeface="+mj-lt"/>
              </a:rPr>
              <a:t>Criar um programa que receba 2 números e a partir da soma apresentar a mensagem “soma maior que 25”, caso contrário finalize o programa.</a:t>
            </a:r>
          </a:p>
          <a:p>
            <a:pPr marL="457200" indent="-457200">
              <a:buFont typeface="+mj-lt"/>
              <a:buAutoNum type="arabicPeriod"/>
            </a:pPr>
            <a:endParaRPr lang="pt-BR" altLang="pt-BR" sz="23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altLang="pt-BR" sz="2300" dirty="0" smtClean="0">
                <a:latin typeface="+mj-lt"/>
              </a:rPr>
              <a:t> </a:t>
            </a:r>
            <a:r>
              <a:rPr lang="pt-BR" altLang="pt-BR" sz="2300" dirty="0">
                <a:latin typeface="+mj-lt"/>
              </a:rPr>
              <a:t>Crie um programa que receba um valor inteiro e indique se o mesmo é par ou ímpar</a:t>
            </a:r>
          </a:p>
          <a:p>
            <a:pPr marL="850392" lvl="1" indent="-457200">
              <a:buFont typeface="+mj-lt"/>
              <a:buAutoNum type="arabicPeriod"/>
            </a:pPr>
            <a:endParaRPr lang="pt-BR" sz="2300" dirty="0">
              <a:latin typeface="+mj-lt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300" dirty="0">
                <a:latin typeface="+mj-lt"/>
                <a:cs typeface="Arial" pitchFamily="34" charset="0"/>
              </a:rPr>
              <a:t>Crie um algoritmo que calcule a multa paga por um pescador que ultrapassar a quantidade de quilos estabelecida por lei. A saber: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300" dirty="0">
                <a:latin typeface="+mj-lt"/>
                <a:cs typeface="Arial" pitchFamily="34" charset="0"/>
              </a:rPr>
              <a:t>A quantidade de peixe por pessoa é 50 kg.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300" dirty="0">
                <a:latin typeface="+mj-lt"/>
                <a:cs typeface="Arial" pitchFamily="34" charset="0"/>
              </a:rPr>
              <a:t>A multa por quilo excedente é R$4,00</a:t>
            </a:r>
            <a:r>
              <a:rPr lang="pt-BR" sz="2300" dirty="0" smtClean="0">
                <a:latin typeface="+mj-lt"/>
                <a:cs typeface="Arial" pitchFamily="34" charset="0"/>
              </a:rPr>
              <a:t>.</a:t>
            </a:r>
          </a:p>
          <a:p>
            <a:pPr marL="393192" lvl="1" indent="0">
              <a:buNone/>
            </a:pPr>
            <a:endParaRPr lang="pt-BR" sz="2300" dirty="0">
              <a:latin typeface="+mj-lt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300" dirty="0">
                <a:latin typeface="+mj-lt"/>
                <a:cs typeface="Arial" pitchFamily="34" charset="0"/>
              </a:rPr>
              <a:t>Crie um algoritmo que receba uma senha e verifique sua validade ou não. Senha válida “</a:t>
            </a:r>
            <a:r>
              <a:rPr lang="pt-BR" sz="2300" dirty="0" err="1">
                <a:latin typeface="+mj-lt"/>
                <a:cs typeface="Arial" pitchFamily="34" charset="0"/>
              </a:rPr>
              <a:t>asdfg</a:t>
            </a:r>
            <a:r>
              <a:rPr lang="pt-BR" sz="2300" dirty="0" smtClean="0">
                <a:latin typeface="+mj-lt"/>
                <a:cs typeface="Arial" pitchFamily="34" charset="0"/>
              </a:rPr>
              <a:t>”.</a:t>
            </a:r>
          </a:p>
          <a:p>
            <a:pPr marL="457200" indent="-457200">
              <a:buFont typeface="+mj-lt"/>
              <a:buAutoNum type="arabicPeriod"/>
            </a:pPr>
            <a:endParaRPr lang="pt-BR" sz="2300" dirty="0" smtClean="0">
              <a:latin typeface="+mj-lt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300" u="sng" dirty="0" smtClean="0">
                <a:latin typeface="+mj-lt"/>
                <a:cs typeface="Arial" pitchFamily="34" charset="0"/>
              </a:rPr>
              <a:t>Crie </a:t>
            </a:r>
            <a:r>
              <a:rPr lang="pt-BR" sz="2300" u="sng" dirty="0">
                <a:latin typeface="+mj-lt"/>
                <a:cs typeface="Arial" pitchFamily="34" charset="0"/>
              </a:rPr>
              <a:t>um algoritmo que receba o ano de nascimento de uma pessoa. Calcule e mostre se atingiu a maioridade ou não.</a:t>
            </a:r>
          </a:p>
        </p:txBody>
      </p:sp>
    </p:spTree>
    <p:extLst>
      <p:ext uri="{BB962C8B-B14F-4D97-AF65-F5344CB8AC3E}">
        <p14:creationId xmlns:p14="http://schemas.microsoft.com/office/powerpoint/2010/main" val="21098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</TotalTime>
  <Words>242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14" baseType="lpstr">
      <vt:lpstr>Arial</vt:lpstr>
      <vt:lpstr>Calibri</vt:lpstr>
      <vt:lpstr>Constantia</vt:lpstr>
      <vt:lpstr>Lucida Sans Unicode</vt:lpstr>
      <vt:lpstr>Monotype Sorts</vt:lpstr>
      <vt:lpstr>Verdana</vt:lpstr>
      <vt:lpstr>Wingdings</vt:lpstr>
      <vt:lpstr>Wingdings 2</vt:lpstr>
      <vt:lpstr>Wingdings 3</vt:lpstr>
      <vt:lpstr>Fluxo</vt:lpstr>
      <vt:lpstr>Concurso</vt:lpstr>
      <vt:lpstr>Estruturas de Decisão</vt:lpstr>
      <vt:lpstr>Exercícios</vt:lpstr>
      <vt:lpstr>Exercícios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Decisão</dc:title>
  <dc:creator>Aluno</dc:creator>
  <cp:lastModifiedBy>Aluno</cp:lastModifiedBy>
  <cp:revision>4</cp:revision>
  <dcterms:created xsi:type="dcterms:W3CDTF">2019-10-01T22:38:51Z</dcterms:created>
  <dcterms:modified xsi:type="dcterms:W3CDTF">2019-10-01T05:44:24Z</dcterms:modified>
</cp:coreProperties>
</file>