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10" Type="http://schemas.openxmlformats.org/officeDocument/2006/relationships/font" Target="fonts/font1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aabb5ce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aabb5ce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aabb5ce96_1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aabb5ce96_1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ab33bf01a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ab33bf01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ab33bf01a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ab33bf01a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b33bf01a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b33bf01a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b33bf01a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b33bf01a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sz="48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1">
  <p:cSld name="AUTOLAYOUT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2">
            <a:alphaModFix/>
          </a:blip>
          <a:srcRect t="9422" b="9414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l="28408" t="34318" r="16991" b="2135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2">
            <a:alphaModFix/>
          </a:blip>
          <a:srcRect l="-2469" r="30691" b="41748"/>
          <a:stretch/>
        </p:blipFill>
        <p:spPr>
          <a:xfrm>
            <a:off x="650246" y="3"/>
            <a:ext cx="2217600" cy="13368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Mise en Page WEB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5750" y="4795025"/>
            <a:ext cx="27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@ISEP 2022 | Assistants-TIC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3370325" y="3268700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Presentation HTML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Structure du Code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Balises Fréquentes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Mise en forme de texte</a:t>
            </a:r>
            <a:endParaRPr/>
          </a:p>
          <a:p>
            <a:pPr marL="457200" lvl="0" indent="-3403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 sz="1955"/>
              <a:t>listes simples (ordonnées, non ordonnées)</a:t>
            </a:r>
            <a:endParaRPr sz="1955"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listes imbriquées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Tableaux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5750" y="4795025"/>
            <a:ext cx="27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@ISEP 2022 | Assistants-TIC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139500" y="4623450"/>
            <a:ext cx="2453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@ISEP 2022 | Assistants-TIC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96225" y="139900"/>
            <a:ext cx="8549100" cy="54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Times New Roman"/>
                <a:ea typeface="Times New Roman"/>
                <a:cs typeface="Times New Roman"/>
                <a:sym typeface="Times New Roman"/>
              </a:rPr>
              <a:t>H.T.M.L: Hyper-Text Markup Language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 un </a:t>
            </a:r>
            <a:r>
              <a:rPr lang="fr" sz="19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langage informatique</a:t>
            </a:r>
            <a:r>
              <a:rPr lang="fr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permettant de créer des sites web inventé en 1991 par 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 Berners-Lee</a:t>
            </a:r>
            <a:r>
              <a:rPr lang="fr" sz="19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9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Son rôle est de gérer et organiser le contenu de notre page web. C'est donc en </a:t>
            </a:r>
            <a:r>
              <a:rPr lang="fr" sz="19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fr" sz="1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que vous écrirez ce qui doit être affiché sur la page : du texte, des liens, des images  etc. »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>
                <a:highlight>
                  <a:srgbClr val="F4F4F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 quel logiciel vais-je avoir besoin pour créer mon site web ?</a:t>
            </a:r>
            <a:r>
              <a:rPr lang="fr" sz="19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b="1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 éditeurs de texte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fr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 sont des programmes dédiés à l'écriture de code. On peut en général les utiliser pour de multiples langages, pas seulement HTML (Sublim text, notepad ++, Visual studio …)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 navigateurs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fr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 travail du navigateur est de lire le code HTML pour afficher un résultat visuel à l'écran. (Chrome, Firefox, edge …)</a:t>
            </a:r>
            <a:endParaRPr sz="2000" b="1" u="sng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0" y="45968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@ISEP 2022 | Assistants-TIC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24250" y="196200"/>
            <a:ext cx="819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latin typeface="Times New Roman"/>
                <a:ea typeface="Times New Roman"/>
                <a:cs typeface="Times New Roman"/>
                <a:sym typeface="Times New Roman"/>
              </a:rPr>
              <a:t>Exemple d’affichage d’un site avec du code html 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0300"/>
            <a:ext cx="4419601" cy="278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23623"/>
            <a:ext cx="4642699" cy="25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378400" y="3784500"/>
            <a:ext cx="21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Lato"/>
                <a:ea typeface="Lato"/>
                <a:cs typeface="Lato"/>
                <a:sym typeface="Lato"/>
              </a:rPr>
              <a:t>Site web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37150" y="3784500"/>
            <a:ext cx="21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Lato"/>
                <a:ea typeface="Lato"/>
                <a:cs typeface="Lato"/>
                <a:sym typeface="Lato"/>
              </a:rPr>
              <a:t>code html du site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108300" y="4582776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@ISEP 2022 | Assistants-TIC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905700" y="0"/>
            <a:ext cx="7332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latin typeface="Times New Roman"/>
                <a:ea typeface="Times New Roman"/>
                <a:cs typeface="Times New Roman"/>
                <a:sym typeface="Times New Roman"/>
              </a:rPr>
              <a:t>Structure de base du code html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94325" y="444875"/>
            <a:ext cx="8047500" cy="49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Pour créer une page web, il ne suffit pas de taper simplement du texte . En plus de ce texte, il faut aussi écrire ce qu'on appelle des </a:t>
            </a:r>
            <a:r>
              <a:rPr lang="fr" sz="1600" b="1" i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balises</a:t>
            </a: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qui vont donner des instructions à l'ordinateur.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Celles-ci sont invisibles à l'écran pour vos visiteurs, mais elles permettent à l'ordinateur de comprendre ce qu'il doit afficher.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balises se repèrent facilement. Elles sont entourées de 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« chevrons »,</a:t>
            </a: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c'est-à-dire des symboles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600" b="1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et </a:t>
            </a:r>
            <a:r>
              <a:rPr lang="fr" sz="1600" b="1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Exemple: &lt;titre&gt;</a:t>
            </a: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Ceci est un titre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&lt;/titre&gt;</a:t>
            </a:r>
            <a:endParaRPr sz="16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types de balises</a:t>
            </a:r>
            <a:endParaRPr sz="18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balises en paires &lt;titre&gt;&lt;/titre&gt;</a:t>
            </a:r>
            <a:endParaRPr sz="16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fr" sz="17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balises</a:t>
            </a:r>
            <a:r>
              <a:rPr lang="fr" sz="1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7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orphelines </a:t>
            </a:r>
            <a:r>
              <a:rPr lang="fr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lang="fr" sz="17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&lt;br/&gt;</a:t>
            </a:r>
            <a:endParaRPr sz="17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8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attributs</a:t>
            </a:r>
            <a:endParaRPr sz="18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 attributs sont un peu les options des balises. Ils se placent après le nom de la balise ouvrante et a le plus souvent une valeur</a:t>
            </a:r>
            <a:endParaRPr sz="18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7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108275" y="4596776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@ISEP 2022 | Assistants-TIC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0" y="853100"/>
            <a:ext cx="45129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fr" sz="165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6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400700" y="640425"/>
            <a:ext cx="4680900" cy="4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DOCTYPE</a:t>
            </a:r>
            <a:r>
              <a:rPr lang="fr" sz="165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lang="fr" sz="175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cette</a:t>
            </a:r>
            <a:r>
              <a:rPr lang="fr" sz="215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6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déclaration définit que ce document est un document HTML</a:t>
            </a:r>
            <a:endParaRPr sz="16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fr" sz="16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C'est la balise principale du code. Elle englobe tout le contenu de votre page.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:</a:t>
            </a: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cette section donne quelques informations générales sur la page, comme son titre, l'encodage …</a:t>
            </a:r>
            <a:endParaRPr sz="205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" sz="165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&gt;: </a:t>
            </a:r>
            <a:r>
              <a:rPr lang="fr" sz="1600">
                <a:latin typeface="Times New Roman"/>
                <a:ea typeface="Times New Roman"/>
                <a:cs typeface="Times New Roman"/>
                <a:sym typeface="Times New Roman"/>
              </a:rPr>
              <a:t>Titre principal de la page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fr" sz="16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fr" sz="165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&gt;: </a:t>
            </a:r>
            <a:r>
              <a:rPr lang="fr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c'est la partie principale de la page. Tout ce que nous écrirons ici sera affiché à l'écran. C'est à l'intérieur du corps que nous écrirons la majeure partie de notre code</a:t>
            </a:r>
            <a:endParaRPr sz="1600">
              <a:solidFill>
                <a:srgbClr val="0000C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0" y="0"/>
            <a:ext cx="8667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latin typeface="Times New Roman"/>
                <a:ea typeface="Times New Roman"/>
                <a:cs typeface="Times New Roman"/>
                <a:sym typeface="Times New Roman"/>
              </a:rPr>
              <a:t>Structure de base du code html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36325" y="46830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@ISEP 2022 | Assistants-TIC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0"/>
            <a:ext cx="8044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rgbClr val="212121"/>
                </a:solidFill>
                <a:latin typeface="Raleway"/>
                <a:ea typeface="Raleway"/>
                <a:cs typeface="Raleway"/>
                <a:sym typeface="Raleway"/>
              </a:rPr>
              <a:t>Balises Fréquentes TP</a:t>
            </a: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rgbClr val="212121"/>
                </a:solidFill>
                <a:latin typeface="Raleway"/>
                <a:sym typeface="Raleway"/>
              </a:rPr>
              <a:t>Mise </a:t>
            </a:r>
            <a:r>
              <a:rPr lang="fr" sz="2400" b="1">
                <a:solidFill>
                  <a:srgbClr val="212121"/>
                </a:solidFill>
                <a:latin typeface="Raleway"/>
                <a:sym typeface="Raleway"/>
              </a:rPr>
              <a:t>en forme de texte</a:t>
            </a:r>
            <a:endParaRPr dirty="0"/>
          </a:p>
        </p:txBody>
      </p:sp>
      <p:sp>
        <p:nvSpPr>
          <p:cNvPr id="149" name="Google Shape;149;p21"/>
          <p:cNvSpPr txBox="1"/>
          <p:nvPr/>
        </p:nvSpPr>
        <p:spPr>
          <a:xfrm>
            <a:off x="854900" y="1149250"/>
            <a:ext cx="604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Nous allons voir successivement dans cette parties :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294300" y="1779925"/>
            <a:ext cx="8555400" cy="203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fr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comment rédiger des paragraphes avec la balise </a:t>
            </a:r>
            <a:r>
              <a:rPr lang="fr" sz="24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p, br</a:t>
            </a:r>
            <a:endParaRPr sz="24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fr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comment structurer sa page avec les titres avec les balise </a:t>
            </a:r>
            <a:r>
              <a:rPr lang="fr" sz="2400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sz="2400" b="1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fr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comment donner de l'importance à certains mots de son texte avec les balise </a:t>
            </a:r>
            <a:r>
              <a:rPr lang="fr" sz="2400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strong, em, mark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571</Words>
  <Application>Microsoft Office PowerPoint</Application>
  <PresentationFormat>Affichage à l'écran (16:9)</PresentationFormat>
  <Paragraphs>63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Streamline</vt:lpstr>
      <vt:lpstr>HTML</vt:lpstr>
      <vt:lpstr>Plan:  Presentation HTML Structure du Code Balises Fréquentes Mise en forme de texte listes simples (ordonnées, non ordonnées) listes imbriquées Tableaux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221771833698</cp:lastModifiedBy>
  <cp:revision>3</cp:revision>
  <dcterms:modified xsi:type="dcterms:W3CDTF">2022-05-20T17:57:40Z</dcterms:modified>
</cp:coreProperties>
</file>