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433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7" y="3100481"/>
            <a:ext cx="5395535" cy="1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537</TotalTime>
  <Words>262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Mir Md kawsur</cp:lastModifiedBy>
  <cp:revision>9</cp:revision>
  <dcterms:created xsi:type="dcterms:W3CDTF">2018-12-10T17:20:29Z</dcterms:created>
  <dcterms:modified xsi:type="dcterms:W3CDTF">2020-04-29T09:36:51Z</dcterms:modified>
</cp:coreProperties>
</file>